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7" r:id="rId4"/>
    <p:sldMasterId id="2147483958" r:id="rId5"/>
    <p:sldMasterId id="2147483989" r:id="rId6"/>
  </p:sldMasterIdLst>
  <p:notesMasterIdLst>
    <p:notesMasterId r:id="rId15"/>
  </p:notesMasterIdLst>
  <p:handoutMasterIdLst>
    <p:handoutMasterId r:id="rId16"/>
  </p:handoutMasterIdLst>
  <p:sldIdLst>
    <p:sldId id="302" r:id="rId7"/>
    <p:sldId id="2969" r:id="rId8"/>
    <p:sldId id="2977" r:id="rId9"/>
    <p:sldId id="2974" r:id="rId10"/>
    <p:sldId id="2970" r:id="rId11"/>
    <p:sldId id="2976" r:id="rId12"/>
    <p:sldId id="2967" r:id="rId13"/>
    <p:sldId id="2743" r:id="rId14"/>
  </p:sldIdLst>
  <p:sldSz cx="12192000" cy="6858000"/>
  <p:notesSz cx="6858000" cy="174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385" userDrawn="1">
          <p15:clr>
            <a:srgbClr val="A4A3A4"/>
          </p15:clr>
        </p15:guide>
        <p15:guide id="3" orient="horz">
          <p15:clr>
            <a:srgbClr val="A4A3A4"/>
          </p15:clr>
        </p15:guide>
        <p15:guide id="4">
          <p15:clr>
            <a:srgbClr val="A4A3A4"/>
          </p15:clr>
        </p15:guide>
        <p15:guide id="5" orient="horz" pos="1071" userDrawn="1">
          <p15:clr>
            <a:srgbClr val="A4A3A4"/>
          </p15:clr>
        </p15:guide>
        <p15:guide id="6" orient="horz" pos="1464" userDrawn="1">
          <p15:clr>
            <a:srgbClr val="A4A3A4"/>
          </p15:clr>
        </p15:guide>
        <p15:guide id="7" orient="horz" pos="2818" userDrawn="1">
          <p15:clr>
            <a:srgbClr val="A4A3A4"/>
          </p15:clr>
        </p15:guide>
        <p15:guide id="8" orient="horz" pos="3312" userDrawn="1">
          <p15:clr>
            <a:srgbClr val="A4A3A4"/>
          </p15:clr>
        </p15:guide>
        <p15:guide id="9" orient="horz" pos="3430" userDrawn="1">
          <p15:clr>
            <a:srgbClr val="A4A3A4"/>
          </p15:clr>
        </p15:guide>
        <p15:guide id="10" pos="744" userDrawn="1">
          <p15:clr>
            <a:srgbClr val="A4A3A4"/>
          </p15:clr>
        </p15:guide>
      </p15:sldGuideLst>
    </p:ext>
    <p:ext uri="{2D200454-40CA-4A62-9FC3-DE9A4176ACB9}">
      <p15:notesGuideLst xmlns:p15="http://schemas.microsoft.com/office/powerpoint/2012/main">
        <p15:guide id="1" orient="horz" pos="3744" userDrawn="1">
          <p15:clr>
            <a:srgbClr val="A4A3A4"/>
          </p15:clr>
        </p15:guide>
        <p15:guide id="2" pos="219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kyra Adorno" initials="SA" lastIdx="11" clrIdx="0">
    <p:extLst>
      <p:ext uri="{19B8F6BF-5375-455C-9EA6-DF929625EA0E}">
        <p15:presenceInfo xmlns:p15="http://schemas.microsoft.com/office/powerpoint/2012/main" userId="S-1-5-21-2116825684-2010480077-1094980219-107241" providerId="AD"/>
      </p:ext>
    </p:extLst>
  </p:cmAuthor>
  <p:cmAuthor id="2" name="Patrick Jameson" initials="PJ" lastIdx="2" clrIdx="1">
    <p:extLst>
      <p:ext uri="{19B8F6BF-5375-455C-9EA6-DF929625EA0E}">
        <p15:presenceInfo xmlns:p15="http://schemas.microsoft.com/office/powerpoint/2012/main" userId="S::patrick.jameson@teamlewis.com::c2ab2e7e-8449-4627-8488-1f86fe2ed98c" providerId="AD"/>
      </p:ext>
    </p:extLst>
  </p:cmAuthor>
  <p:cmAuthor id="3" name="Mark Wilson" initials="MW" lastIdx="1" clrIdx="2">
    <p:extLst>
      <p:ext uri="{19B8F6BF-5375-455C-9EA6-DF929625EA0E}">
        <p15:presenceInfo xmlns:p15="http://schemas.microsoft.com/office/powerpoint/2012/main" userId="S::markwilson@blackberry.com::79f959f5-c7d0-4dba-a6f7-19fa265364fa" providerId="AD"/>
      </p:ext>
    </p:extLst>
  </p:cmAuthor>
  <p:cmAuthor id="4" name="Aaron Zide" initials="AZ" lastIdx="6" clrIdx="3">
    <p:extLst>
      <p:ext uri="{19B8F6BF-5375-455C-9EA6-DF929625EA0E}">
        <p15:presenceInfo xmlns:p15="http://schemas.microsoft.com/office/powerpoint/2012/main" userId="S::azide@cylance.com::8edbb34f-3699-4828-9e4e-5deca06d6e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D7"/>
    <a:srgbClr val="00AFF4"/>
    <a:srgbClr val="1FEEA5"/>
    <a:srgbClr val="FF5050"/>
    <a:srgbClr val="1A2947"/>
    <a:srgbClr val="1D1F33"/>
    <a:srgbClr val="1C1F32"/>
    <a:srgbClr val="193B69"/>
    <a:srgbClr val="1B2A49"/>
    <a:srgbClr val="1A3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55C6E-E985-4B0A-8458-803F89A028C7}" v="239" dt="2020-09-08T13:51:51.809"/>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8491" autoAdjust="0"/>
  </p:normalViewPr>
  <p:slideViewPr>
    <p:cSldViewPr snapToGrid="0">
      <p:cViewPr varScale="1">
        <p:scale>
          <a:sx n="67" d="100"/>
          <a:sy n="67" d="100"/>
        </p:scale>
        <p:origin x="1234" y="58"/>
      </p:cViewPr>
      <p:guideLst>
        <p:guide orient="horz" pos="480"/>
        <p:guide pos="385"/>
        <p:guide orient="horz"/>
        <p:guide/>
        <p:guide orient="horz" pos="1071"/>
        <p:guide orient="horz" pos="1464"/>
        <p:guide orient="horz" pos="2818"/>
        <p:guide orient="horz" pos="3312"/>
        <p:guide orient="horz" pos="3430"/>
        <p:guide pos="744"/>
      </p:guideLst>
    </p:cSldViewPr>
  </p:slideViewPr>
  <p:outlineViewPr>
    <p:cViewPr>
      <p:scale>
        <a:sx n="33" d="100"/>
        <a:sy n="33" d="100"/>
      </p:scale>
      <p:origin x="0" y="-8744"/>
    </p:cViewPr>
  </p:outlineViewPr>
  <p:notesTextViewPr>
    <p:cViewPr>
      <p:scale>
        <a:sx n="135" d="100"/>
        <a:sy n="135" d="100"/>
      </p:scale>
      <p:origin x="0" y="0"/>
    </p:cViewPr>
  </p:notesTextViewPr>
  <p:sorterViewPr>
    <p:cViewPr varScale="1">
      <p:scale>
        <a:sx n="100" d="100"/>
        <a:sy n="100" d="100"/>
      </p:scale>
      <p:origin x="0" y="-5592"/>
    </p:cViewPr>
  </p:sorterViewPr>
  <p:notesViewPr>
    <p:cSldViewPr snapToGrid="0">
      <p:cViewPr varScale="1">
        <p:scale>
          <a:sx n="63" d="100"/>
          <a:sy n="63" d="100"/>
        </p:scale>
        <p:origin x="3110" y="77"/>
      </p:cViewPr>
      <p:guideLst>
        <p:guide orient="horz" pos="3744"/>
        <p:guide pos="219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userId="2064fa4b-0562-428c-a1d0-d748bf0a35e6" providerId="ADAL" clId="{9ACCF29D-1870-4D7C-9B89-29C2D70EE3D9}"/>
    <pc:docChg chg="undo custSel addSld delSld modSld sldOrd">
      <pc:chgData name="Chris" userId="2064fa4b-0562-428c-a1d0-d748bf0a35e6" providerId="ADAL" clId="{9ACCF29D-1870-4D7C-9B89-29C2D70EE3D9}" dt="2020-09-08T14:13:15.176" v="598" actId="20577"/>
      <pc:docMkLst>
        <pc:docMk/>
      </pc:docMkLst>
      <pc:sldChg chg="del">
        <pc:chgData name="Chris" userId="2064fa4b-0562-428c-a1d0-d748bf0a35e6" providerId="ADAL" clId="{9ACCF29D-1870-4D7C-9B89-29C2D70EE3D9}" dt="2020-09-08T13:22:16.868" v="464" actId="2696"/>
        <pc:sldMkLst>
          <pc:docMk/>
          <pc:sldMk cId="4188236233" sldId="320"/>
        </pc:sldMkLst>
      </pc:sldChg>
      <pc:sldChg chg="del">
        <pc:chgData name="Chris" userId="2064fa4b-0562-428c-a1d0-d748bf0a35e6" providerId="ADAL" clId="{9ACCF29D-1870-4D7C-9B89-29C2D70EE3D9}" dt="2020-09-08T13:22:16.915" v="465" actId="2696"/>
        <pc:sldMkLst>
          <pc:docMk/>
          <pc:sldMk cId="4248912445" sldId="388"/>
        </pc:sldMkLst>
      </pc:sldChg>
      <pc:sldChg chg="addSp delSp modSp del">
        <pc:chgData name="Chris" userId="2064fa4b-0562-428c-a1d0-d748bf0a35e6" providerId="ADAL" clId="{9ACCF29D-1870-4D7C-9B89-29C2D70EE3D9}" dt="2020-09-08T13:02:43.179" v="45" actId="2696"/>
        <pc:sldMkLst>
          <pc:docMk/>
          <pc:sldMk cId="1331938332" sldId="492"/>
        </pc:sldMkLst>
        <pc:spChg chg="add del mod">
          <ac:chgData name="Chris" userId="2064fa4b-0562-428c-a1d0-d748bf0a35e6" providerId="ADAL" clId="{9ACCF29D-1870-4D7C-9B89-29C2D70EE3D9}" dt="2020-09-08T13:01:44.255" v="36" actId="1076"/>
          <ac:spMkLst>
            <pc:docMk/>
            <pc:sldMk cId="1331938332" sldId="492"/>
            <ac:spMk id="10" creationId="{E5383BCC-E366-41D2-AC9C-00642E19932E}"/>
          </ac:spMkLst>
        </pc:spChg>
      </pc:sldChg>
      <pc:sldChg chg="del">
        <pc:chgData name="Chris" userId="2064fa4b-0562-428c-a1d0-d748bf0a35e6" providerId="ADAL" clId="{9ACCF29D-1870-4D7C-9B89-29C2D70EE3D9}" dt="2020-09-08T13:26:58.441" v="526" actId="2696"/>
        <pc:sldMkLst>
          <pc:docMk/>
          <pc:sldMk cId="444918336" sldId="496"/>
        </pc:sldMkLst>
      </pc:sldChg>
      <pc:sldChg chg="del">
        <pc:chgData name="Chris" userId="2064fa4b-0562-428c-a1d0-d748bf0a35e6" providerId="ADAL" clId="{9ACCF29D-1870-4D7C-9B89-29C2D70EE3D9}" dt="2020-09-08T13:22:16.939" v="466" actId="2696"/>
        <pc:sldMkLst>
          <pc:docMk/>
          <pc:sldMk cId="2203539674" sldId="610"/>
        </pc:sldMkLst>
      </pc:sldChg>
      <pc:sldChg chg="modSp">
        <pc:chgData name="Chris" userId="2064fa4b-0562-428c-a1d0-d748bf0a35e6" providerId="ADAL" clId="{9ACCF29D-1870-4D7C-9B89-29C2D70EE3D9}" dt="2020-09-08T13:23:50.354" v="501" actId="255"/>
        <pc:sldMkLst>
          <pc:docMk/>
          <pc:sldMk cId="3658944195" sldId="2743"/>
        </pc:sldMkLst>
        <pc:spChg chg="mod">
          <ac:chgData name="Chris" userId="2064fa4b-0562-428c-a1d0-d748bf0a35e6" providerId="ADAL" clId="{9ACCF29D-1870-4D7C-9B89-29C2D70EE3D9}" dt="2020-09-08T13:23:50.354" v="501" actId="255"/>
          <ac:spMkLst>
            <pc:docMk/>
            <pc:sldMk cId="3658944195" sldId="2743"/>
            <ac:spMk id="2" creationId="{00000000-0000-0000-0000-000000000000}"/>
          </ac:spMkLst>
        </pc:spChg>
      </pc:sldChg>
      <pc:sldChg chg="del">
        <pc:chgData name="Chris" userId="2064fa4b-0562-428c-a1d0-d748bf0a35e6" providerId="ADAL" clId="{9ACCF29D-1870-4D7C-9B89-29C2D70EE3D9}" dt="2020-09-08T13:22:17.022" v="469" actId="2696"/>
        <pc:sldMkLst>
          <pc:docMk/>
          <pc:sldMk cId="3845658291" sldId="2961"/>
        </pc:sldMkLst>
      </pc:sldChg>
      <pc:sldChg chg="addSp delSp modSp delAnim modAnim">
        <pc:chgData name="Chris" userId="2064fa4b-0562-428c-a1d0-d748bf0a35e6" providerId="ADAL" clId="{9ACCF29D-1870-4D7C-9B89-29C2D70EE3D9}" dt="2020-09-08T13:26:23.213" v="525"/>
        <pc:sldMkLst>
          <pc:docMk/>
          <pc:sldMk cId="3937774180" sldId="2969"/>
        </pc:sldMkLst>
        <pc:spChg chg="del">
          <ac:chgData name="Chris" userId="2064fa4b-0562-428c-a1d0-d748bf0a35e6" providerId="ADAL" clId="{9ACCF29D-1870-4D7C-9B89-29C2D70EE3D9}" dt="2020-09-08T13:02:05.955" v="38" actId="478"/>
          <ac:spMkLst>
            <pc:docMk/>
            <pc:sldMk cId="3937774180" sldId="2969"/>
            <ac:spMk id="3" creationId="{1B8906AE-8F2D-4C64-B0F3-20AC1C003218}"/>
          </ac:spMkLst>
        </pc:spChg>
        <pc:spChg chg="add del mod">
          <ac:chgData name="Chris" userId="2064fa4b-0562-428c-a1d0-d748bf0a35e6" providerId="ADAL" clId="{9ACCF29D-1870-4D7C-9B89-29C2D70EE3D9}" dt="2020-09-08T13:02:15.535" v="40" actId="478"/>
          <ac:spMkLst>
            <pc:docMk/>
            <pc:sldMk cId="3937774180" sldId="2969"/>
            <ac:spMk id="5" creationId="{4F159F8E-985E-4C65-BD3E-2BA3139721E5}"/>
          </ac:spMkLst>
        </pc:spChg>
        <pc:spChg chg="del">
          <ac:chgData name="Chris" userId="2064fa4b-0562-428c-a1d0-d748bf0a35e6" providerId="ADAL" clId="{9ACCF29D-1870-4D7C-9B89-29C2D70EE3D9}" dt="2020-09-08T13:02:10.164" v="39" actId="478"/>
          <ac:spMkLst>
            <pc:docMk/>
            <pc:sldMk cId="3937774180" sldId="2969"/>
            <ac:spMk id="7" creationId="{759FE73A-5BBB-0B4B-BECD-E6E7078609C4}"/>
          </ac:spMkLst>
        </pc:spChg>
        <pc:spChg chg="del">
          <ac:chgData name="Chris" userId="2064fa4b-0562-428c-a1d0-d748bf0a35e6" providerId="ADAL" clId="{9ACCF29D-1870-4D7C-9B89-29C2D70EE3D9}" dt="2020-09-08T13:02:31.776" v="42" actId="478"/>
          <ac:spMkLst>
            <pc:docMk/>
            <pc:sldMk cId="3937774180" sldId="2969"/>
            <ac:spMk id="8" creationId="{BD174205-F167-074E-BC50-FEB56536B81E}"/>
          </ac:spMkLst>
        </pc:spChg>
        <pc:spChg chg="del">
          <ac:chgData name="Chris" userId="2064fa4b-0562-428c-a1d0-d748bf0a35e6" providerId="ADAL" clId="{9ACCF29D-1870-4D7C-9B89-29C2D70EE3D9}" dt="2020-09-08T13:02:05.955" v="38" actId="478"/>
          <ac:spMkLst>
            <pc:docMk/>
            <pc:sldMk cId="3937774180" sldId="2969"/>
            <ac:spMk id="9" creationId="{326357D1-114B-CD4D-BF08-02E0485B4B12}"/>
          </ac:spMkLst>
        </pc:spChg>
        <pc:spChg chg="del">
          <ac:chgData name="Chris" userId="2064fa4b-0562-428c-a1d0-d748bf0a35e6" providerId="ADAL" clId="{9ACCF29D-1870-4D7C-9B89-29C2D70EE3D9}" dt="2020-09-08T13:02:05.955" v="38" actId="478"/>
          <ac:spMkLst>
            <pc:docMk/>
            <pc:sldMk cId="3937774180" sldId="2969"/>
            <ac:spMk id="10" creationId="{0653AC3C-E7C6-734E-B06A-1936B9E64468}"/>
          </ac:spMkLst>
        </pc:spChg>
        <pc:spChg chg="add del mod">
          <ac:chgData name="Chris" userId="2064fa4b-0562-428c-a1d0-d748bf0a35e6" providerId="ADAL" clId="{9ACCF29D-1870-4D7C-9B89-29C2D70EE3D9}" dt="2020-09-08T13:02:36.042" v="43" actId="478"/>
          <ac:spMkLst>
            <pc:docMk/>
            <pc:sldMk cId="3937774180" sldId="2969"/>
            <ac:spMk id="11" creationId="{A4E06575-E48D-44EC-B712-3BD692B8985D}"/>
          </ac:spMkLst>
        </pc:spChg>
        <pc:spChg chg="add">
          <ac:chgData name="Chris" userId="2064fa4b-0562-428c-a1d0-d748bf0a35e6" providerId="ADAL" clId="{9ACCF29D-1870-4D7C-9B89-29C2D70EE3D9}" dt="2020-09-08T13:02:25.368" v="41"/>
          <ac:spMkLst>
            <pc:docMk/>
            <pc:sldMk cId="3937774180" sldId="2969"/>
            <ac:spMk id="17" creationId="{423BF3FB-6236-4D02-BB89-240AD8FAA0B8}"/>
          </ac:spMkLst>
        </pc:spChg>
        <pc:spChg chg="add">
          <ac:chgData name="Chris" userId="2064fa4b-0562-428c-a1d0-d748bf0a35e6" providerId="ADAL" clId="{9ACCF29D-1870-4D7C-9B89-29C2D70EE3D9}" dt="2020-09-08T13:02:25.368" v="41"/>
          <ac:spMkLst>
            <pc:docMk/>
            <pc:sldMk cId="3937774180" sldId="2969"/>
            <ac:spMk id="18" creationId="{B155EF44-2A3C-4920-AAC7-FDA866852D35}"/>
          </ac:spMkLst>
        </pc:spChg>
        <pc:spChg chg="add mod">
          <ac:chgData name="Chris" userId="2064fa4b-0562-428c-a1d0-d748bf0a35e6" providerId="ADAL" clId="{9ACCF29D-1870-4D7C-9B89-29C2D70EE3D9}" dt="2020-09-08T13:02:39.915" v="44" actId="1076"/>
          <ac:spMkLst>
            <pc:docMk/>
            <pc:sldMk cId="3937774180" sldId="2969"/>
            <ac:spMk id="19" creationId="{B72947BE-D6CC-4FF9-8049-0A7D9FD0A334}"/>
          </ac:spMkLst>
        </pc:spChg>
        <pc:spChg chg="add">
          <ac:chgData name="Chris" userId="2064fa4b-0562-428c-a1d0-d748bf0a35e6" providerId="ADAL" clId="{9ACCF29D-1870-4D7C-9B89-29C2D70EE3D9}" dt="2020-09-08T13:02:25.368" v="41"/>
          <ac:spMkLst>
            <pc:docMk/>
            <pc:sldMk cId="3937774180" sldId="2969"/>
            <ac:spMk id="20" creationId="{33D0C08E-D45F-45C2-9079-6A1917357B67}"/>
          </ac:spMkLst>
        </pc:spChg>
        <pc:spChg chg="del">
          <ac:chgData name="Chris" userId="2064fa4b-0562-428c-a1d0-d748bf0a35e6" providerId="ADAL" clId="{9ACCF29D-1870-4D7C-9B89-29C2D70EE3D9}" dt="2020-09-08T13:02:05.955" v="38" actId="478"/>
          <ac:spMkLst>
            <pc:docMk/>
            <pc:sldMk cId="3937774180" sldId="2969"/>
            <ac:spMk id="32" creationId="{1DFD3E83-4677-49A0-9CF3-1A189578EFD6}"/>
          </ac:spMkLst>
        </pc:spChg>
        <pc:spChg chg="del">
          <ac:chgData name="Chris" userId="2064fa4b-0562-428c-a1d0-d748bf0a35e6" providerId="ADAL" clId="{9ACCF29D-1870-4D7C-9B89-29C2D70EE3D9}" dt="2020-09-08T13:02:05.955" v="38" actId="478"/>
          <ac:spMkLst>
            <pc:docMk/>
            <pc:sldMk cId="3937774180" sldId="2969"/>
            <ac:spMk id="35" creationId="{AB630302-1888-4B9A-8CED-44C13C772DA0}"/>
          </ac:spMkLst>
        </pc:spChg>
        <pc:spChg chg="del">
          <ac:chgData name="Chris" userId="2064fa4b-0562-428c-a1d0-d748bf0a35e6" providerId="ADAL" clId="{9ACCF29D-1870-4D7C-9B89-29C2D70EE3D9}" dt="2020-09-08T13:02:05.955" v="38" actId="478"/>
          <ac:spMkLst>
            <pc:docMk/>
            <pc:sldMk cId="3937774180" sldId="2969"/>
            <ac:spMk id="36" creationId="{AB133F29-2E4E-4D78-B823-CFC7761FEAD1}"/>
          </ac:spMkLst>
        </pc:spChg>
        <pc:spChg chg="del">
          <ac:chgData name="Chris" userId="2064fa4b-0562-428c-a1d0-d748bf0a35e6" providerId="ADAL" clId="{9ACCF29D-1870-4D7C-9B89-29C2D70EE3D9}" dt="2020-09-08T13:02:05.955" v="38" actId="478"/>
          <ac:spMkLst>
            <pc:docMk/>
            <pc:sldMk cId="3937774180" sldId="2969"/>
            <ac:spMk id="38" creationId="{75AEA7A1-8D9E-4BCF-A203-200167185C8E}"/>
          </ac:spMkLst>
        </pc:spChg>
        <pc:spChg chg="del">
          <ac:chgData name="Chris" userId="2064fa4b-0562-428c-a1d0-d748bf0a35e6" providerId="ADAL" clId="{9ACCF29D-1870-4D7C-9B89-29C2D70EE3D9}" dt="2020-09-08T13:02:05.955" v="38" actId="478"/>
          <ac:spMkLst>
            <pc:docMk/>
            <pc:sldMk cId="3937774180" sldId="2969"/>
            <ac:spMk id="42" creationId="{639121F6-EA1A-42FD-A275-34515000893E}"/>
          </ac:spMkLst>
        </pc:spChg>
        <pc:spChg chg="del">
          <ac:chgData name="Chris" userId="2064fa4b-0562-428c-a1d0-d748bf0a35e6" providerId="ADAL" clId="{9ACCF29D-1870-4D7C-9B89-29C2D70EE3D9}" dt="2020-09-08T13:02:05.955" v="38" actId="478"/>
          <ac:spMkLst>
            <pc:docMk/>
            <pc:sldMk cId="3937774180" sldId="2969"/>
            <ac:spMk id="43" creationId="{BAC95B06-5D66-487B-A135-F812CDE877E0}"/>
          </ac:spMkLst>
        </pc:spChg>
      </pc:sldChg>
      <pc:sldChg chg="addSp delSp modSp delAnim modAnim modNotesTx">
        <pc:chgData name="Chris" userId="2064fa4b-0562-428c-a1d0-d748bf0a35e6" providerId="ADAL" clId="{9ACCF29D-1870-4D7C-9B89-29C2D70EE3D9}" dt="2020-09-08T14:13:15.176" v="598" actId="20577"/>
        <pc:sldMkLst>
          <pc:docMk/>
          <pc:sldMk cId="2378946620" sldId="2970"/>
        </pc:sldMkLst>
        <pc:spChg chg="add mod">
          <ac:chgData name="Chris" userId="2064fa4b-0562-428c-a1d0-d748bf0a35e6" providerId="ADAL" clId="{9ACCF29D-1870-4D7C-9B89-29C2D70EE3D9}" dt="2020-09-08T13:25:16.590" v="519" actId="1076"/>
          <ac:spMkLst>
            <pc:docMk/>
            <pc:sldMk cId="2378946620" sldId="2970"/>
            <ac:spMk id="3" creationId="{2534F030-4D9D-41C1-A542-19C5DAE25E2B}"/>
          </ac:spMkLst>
        </pc:spChg>
        <pc:spChg chg="mod">
          <ac:chgData name="Chris" userId="2064fa4b-0562-428c-a1d0-d748bf0a35e6" providerId="ADAL" clId="{9ACCF29D-1870-4D7C-9B89-29C2D70EE3D9}" dt="2020-09-08T13:19:42.682" v="462" actId="1076"/>
          <ac:spMkLst>
            <pc:docMk/>
            <pc:sldMk cId="2378946620" sldId="2970"/>
            <ac:spMk id="6" creationId="{45B5F8C1-53F3-40D8-A429-25098E80A67D}"/>
          </ac:spMkLst>
        </pc:spChg>
        <pc:spChg chg="add del mod">
          <ac:chgData name="Chris" userId="2064fa4b-0562-428c-a1d0-d748bf0a35e6" providerId="ADAL" clId="{9ACCF29D-1870-4D7C-9B89-29C2D70EE3D9}" dt="2020-09-08T13:10:31.312" v="208" actId="478"/>
          <ac:spMkLst>
            <pc:docMk/>
            <pc:sldMk cId="2378946620" sldId="2970"/>
            <ac:spMk id="7" creationId="{8A3FA95E-8E2E-4400-9C30-7EE78DC56777}"/>
          </ac:spMkLst>
        </pc:spChg>
        <pc:spChg chg="add mod">
          <ac:chgData name="Chris" userId="2064fa4b-0562-428c-a1d0-d748bf0a35e6" providerId="ADAL" clId="{9ACCF29D-1870-4D7C-9B89-29C2D70EE3D9}" dt="2020-09-08T13:19:42.682" v="462" actId="1076"/>
          <ac:spMkLst>
            <pc:docMk/>
            <pc:sldMk cId="2378946620" sldId="2970"/>
            <ac:spMk id="9" creationId="{9B448789-2506-40A3-9F7C-CAD405CBD987}"/>
          </ac:spMkLst>
        </pc:spChg>
        <pc:spChg chg="del">
          <ac:chgData name="Chris" userId="2064fa4b-0562-428c-a1d0-d748bf0a35e6" providerId="ADAL" clId="{9ACCF29D-1870-4D7C-9B89-29C2D70EE3D9}" dt="2020-09-08T13:09:44.941" v="203" actId="478"/>
          <ac:spMkLst>
            <pc:docMk/>
            <pc:sldMk cId="2378946620" sldId="2970"/>
            <ac:spMk id="26" creationId="{9D0604C7-F7D3-4B95-9ADC-6A9189DA37DE}"/>
          </ac:spMkLst>
        </pc:spChg>
        <pc:spChg chg="del">
          <ac:chgData name="Chris" userId="2064fa4b-0562-428c-a1d0-d748bf0a35e6" providerId="ADAL" clId="{9ACCF29D-1870-4D7C-9B89-29C2D70EE3D9}" dt="2020-09-08T13:09:44.941" v="203" actId="478"/>
          <ac:spMkLst>
            <pc:docMk/>
            <pc:sldMk cId="2378946620" sldId="2970"/>
            <ac:spMk id="27" creationId="{F4D58AB7-4C5D-4906-8BD4-9F010F268248}"/>
          </ac:spMkLst>
        </pc:spChg>
        <pc:spChg chg="del mod">
          <ac:chgData name="Chris" userId="2064fa4b-0562-428c-a1d0-d748bf0a35e6" providerId="ADAL" clId="{9ACCF29D-1870-4D7C-9B89-29C2D70EE3D9}" dt="2020-09-08T13:11:46.184" v="251" actId="478"/>
          <ac:spMkLst>
            <pc:docMk/>
            <pc:sldMk cId="2378946620" sldId="2970"/>
            <ac:spMk id="28" creationId="{5ACFBE3F-F32A-4CD2-B3A1-7C94490E620E}"/>
          </ac:spMkLst>
        </pc:spChg>
        <pc:spChg chg="del mod">
          <ac:chgData name="Chris" userId="2064fa4b-0562-428c-a1d0-d748bf0a35e6" providerId="ADAL" clId="{9ACCF29D-1870-4D7C-9B89-29C2D70EE3D9}" dt="2020-09-08T13:12:18.541" v="267" actId="478"/>
          <ac:spMkLst>
            <pc:docMk/>
            <pc:sldMk cId="2378946620" sldId="2970"/>
            <ac:spMk id="29" creationId="{26F5481C-C49E-42A8-97A5-2E4C1A9F5C0C}"/>
          </ac:spMkLst>
        </pc:spChg>
        <pc:spChg chg="del mod">
          <ac:chgData name="Chris" userId="2064fa4b-0562-428c-a1d0-d748bf0a35e6" providerId="ADAL" clId="{9ACCF29D-1870-4D7C-9B89-29C2D70EE3D9}" dt="2020-09-08T13:12:18.541" v="267" actId="478"/>
          <ac:spMkLst>
            <pc:docMk/>
            <pc:sldMk cId="2378946620" sldId="2970"/>
            <ac:spMk id="30" creationId="{E72B8E1C-0519-40A3-B00B-515D92E8F08C}"/>
          </ac:spMkLst>
        </pc:spChg>
        <pc:spChg chg="add mod">
          <ac:chgData name="Chris" userId="2064fa4b-0562-428c-a1d0-d748bf0a35e6" providerId="ADAL" clId="{9ACCF29D-1870-4D7C-9B89-29C2D70EE3D9}" dt="2020-09-08T13:19:42.682" v="462" actId="1076"/>
          <ac:spMkLst>
            <pc:docMk/>
            <pc:sldMk cId="2378946620" sldId="2970"/>
            <ac:spMk id="37" creationId="{8608D253-6539-4CA3-8AFE-F125BDC8495B}"/>
          </ac:spMkLst>
        </pc:spChg>
        <pc:spChg chg="add mod">
          <ac:chgData name="Chris" userId="2064fa4b-0562-428c-a1d0-d748bf0a35e6" providerId="ADAL" clId="{9ACCF29D-1870-4D7C-9B89-29C2D70EE3D9}" dt="2020-09-08T13:51:51.808" v="597" actId="20577"/>
          <ac:spMkLst>
            <pc:docMk/>
            <pc:sldMk cId="2378946620" sldId="2970"/>
            <ac:spMk id="38" creationId="{0A231B25-02AF-4DC7-84FA-497CA2A904A4}"/>
          </ac:spMkLst>
        </pc:spChg>
        <pc:spChg chg="del mod">
          <ac:chgData name="Chris" userId="2064fa4b-0562-428c-a1d0-d748bf0a35e6" providerId="ADAL" clId="{9ACCF29D-1870-4D7C-9B89-29C2D70EE3D9}" dt="2020-09-08T13:07:11.628" v="152" actId="478"/>
          <ac:spMkLst>
            <pc:docMk/>
            <pc:sldMk cId="2378946620" sldId="2970"/>
            <ac:spMk id="70" creationId="{BF087251-84F7-4D72-8B2B-8D53FD981131}"/>
          </ac:spMkLst>
        </pc:spChg>
        <pc:spChg chg="mod">
          <ac:chgData name="Chris" userId="2064fa4b-0562-428c-a1d0-d748bf0a35e6" providerId="ADAL" clId="{9ACCF29D-1870-4D7C-9B89-29C2D70EE3D9}" dt="2020-09-08T13:19:42.682" v="462" actId="1076"/>
          <ac:spMkLst>
            <pc:docMk/>
            <pc:sldMk cId="2378946620" sldId="2970"/>
            <ac:spMk id="71" creationId="{BB14673E-1A21-4FEB-9641-2DB816DD2F2A}"/>
          </ac:spMkLst>
        </pc:spChg>
        <pc:spChg chg="mod">
          <ac:chgData name="Chris" userId="2064fa4b-0562-428c-a1d0-d748bf0a35e6" providerId="ADAL" clId="{9ACCF29D-1870-4D7C-9B89-29C2D70EE3D9}" dt="2020-09-08T13:19:42.682" v="462" actId="1076"/>
          <ac:spMkLst>
            <pc:docMk/>
            <pc:sldMk cId="2378946620" sldId="2970"/>
            <ac:spMk id="72" creationId="{853D4FC0-9276-40D5-9D9A-E98C36FAB2F7}"/>
          </ac:spMkLst>
        </pc:spChg>
        <pc:spChg chg="del mod">
          <ac:chgData name="Chris" userId="2064fa4b-0562-428c-a1d0-d748bf0a35e6" providerId="ADAL" clId="{9ACCF29D-1870-4D7C-9B89-29C2D70EE3D9}" dt="2020-09-08T13:12:18.541" v="267" actId="478"/>
          <ac:spMkLst>
            <pc:docMk/>
            <pc:sldMk cId="2378946620" sldId="2970"/>
            <ac:spMk id="73" creationId="{10D60A3A-EF5D-4550-8DFB-AB9F32F6FB88}"/>
          </ac:spMkLst>
        </pc:spChg>
        <pc:spChg chg="del mod">
          <ac:chgData name="Chris" userId="2064fa4b-0562-428c-a1d0-d748bf0a35e6" providerId="ADAL" clId="{9ACCF29D-1870-4D7C-9B89-29C2D70EE3D9}" dt="2020-09-08T13:10:28.415" v="207" actId="478"/>
          <ac:spMkLst>
            <pc:docMk/>
            <pc:sldMk cId="2378946620" sldId="2970"/>
            <ac:spMk id="74" creationId="{B380537D-9DF5-4D1D-94AF-96AB1FBF5BD1}"/>
          </ac:spMkLst>
        </pc:spChg>
        <pc:spChg chg="del mod">
          <ac:chgData name="Chris" userId="2064fa4b-0562-428c-a1d0-d748bf0a35e6" providerId="ADAL" clId="{9ACCF29D-1870-4D7C-9B89-29C2D70EE3D9}" dt="2020-09-08T13:10:26.284" v="206" actId="478"/>
          <ac:spMkLst>
            <pc:docMk/>
            <pc:sldMk cId="2378946620" sldId="2970"/>
            <ac:spMk id="75" creationId="{75342583-D336-4214-85CC-2021D4DEF70D}"/>
          </ac:spMkLst>
        </pc:spChg>
        <pc:picChg chg="mod">
          <ac:chgData name="Chris" userId="2064fa4b-0562-428c-a1d0-d748bf0a35e6" providerId="ADAL" clId="{9ACCF29D-1870-4D7C-9B89-29C2D70EE3D9}" dt="2020-09-08T13:19:42.682" v="462" actId="1076"/>
          <ac:picMkLst>
            <pc:docMk/>
            <pc:sldMk cId="2378946620" sldId="2970"/>
            <ac:picMk id="5" creationId="{51E9532D-11C9-462F-902B-AF0437570AF9}"/>
          </ac:picMkLst>
        </pc:picChg>
        <pc:picChg chg="mod">
          <ac:chgData name="Chris" userId="2064fa4b-0562-428c-a1d0-d748bf0a35e6" providerId="ADAL" clId="{9ACCF29D-1870-4D7C-9B89-29C2D70EE3D9}" dt="2020-09-08T13:19:42.682" v="462" actId="1076"/>
          <ac:picMkLst>
            <pc:docMk/>
            <pc:sldMk cId="2378946620" sldId="2970"/>
            <ac:picMk id="13" creationId="{0B2FD9AC-F39E-47FF-B555-0420312E4E8C}"/>
          </ac:picMkLst>
        </pc:picChg>
        <pc:picChg chg="del mod">
          <ac:chgData name="Chris" userId="2064fa4b-0562-428c-a1d0-d748bf0a35e6" providerId="ADAL" clId="{9ACCF29D-1870-4D7C-9B89-29C2D70EE3D9}" dt="2020-09-08T13:08:01.245" v="181" actId="478"/>
          <ac:picMkLst>
            <pc:docMk/>
            <pc:sldMk cId="2378946620" sldId="2970"/>
            <ac:picMk id="19" creationId="{09B57C9E-99DE-4CE1-B738-42B6A56BA38C}"/>
          </ac:picMkLst>
        </pc:picChg>
        <pc:picChg chg="mod">
          <ac:chgData name="Chris" userId="2064fa4b-0562-428c-a1d0-d748bf0a35e6" providerId="ADAL" clId="{9ACCF29D-1870-4D7C-9B89-29C2D70EE3D9}" dt="2020-09-08T13:19:42.682" v="462" actId="1076"/>
          <ac:picMkLst>
            <pc:docMk/>
            <pc:sldMk cId="2378946620" sldId="2970"/>
            <ac:picMk id="23" creationId="{43E4D099-B0C0-46F0-8F7B-6B2FFB9D5C91}"/>
          </ac:picMkLst>
        </pc:picChg>
        <pc:picChg chg="del mod">
          <ac:chgData name="Chris" userId="2064fa4b-0562-428c-a1d0-d748bf0a35e6" providerId="ADAL" clId="{9ACCF29D-1870-4D7C-9B89-29C2D70EE3D9}" dt="2020-09-08T13:08:04.139" v="182" actId="478"/>
          <ac:picMkLst>
            <pc:docMk/>
            <pc:sldMk cId="2378946620" sldId="2970"/>
            <ac:picMk id="67" creationId="{A7763C8D-6FA5-4299-A23A-EE2C0E3F7942}"/>
          </ac:picMkLst>
        </pc:picChg>
        <pc:cxnChg chg="add mod">
          <ac:chgData name="Chris" userId="2064fa4b-0562-428c-a1d0-d748bf0a35e6" providerId="ADAL" clId="{9ACCF29D-1870-4D7C-9B89-29C2D70EE3D9}" dt="2020-09-08T13:19:42.682" v="462" actId="1076"/>
          <ac:cxnSpMkLst>
            <pc:docMk/>
            <pc:sldMk cId="2378946620" sldId="2970"/>
            <ac:cxnSpMk id="31" creationId="{C7066665-FBCF-4D49-BCDC-A7186F36B6E6}"/>
          </ac:cxnSpMkLst>
        </pc:cxnChg>
        <pc:cxnChg chg="add mod">
          <ac:chgData name="Chris" userId="2064fa4b-0562-428c-a1d0-d748bf0a35e6" providerId="ADAL" clId="{9ACCF29D-1870-4D7C-9B89-29C2D70EE3D9}" dt="2020-09-08T13:19:42.682" v="462" actId="1076"/>
          <ac:cxnSpMkLst>
            <pc:docMk/>
            <pc:sldMk cId="2378946620" sldId="2970"/>
            <ac:cxnSpMk id="32" creationId="{9E55AF37-E1B6-4CC0-9153-E522B913A1DA}"/>
          </ac:cxnSpMkLst>
        </pc:cxnChg>
        <pc:cxnChg chg="del">
          <ac:chgData name="Chris" userId="2064fa4b-0562-428c-a1d0-d748bf0a35e6" providerId="ADAL" clId="{9ACCF29D-1870-4D7C-9B89-29C2D70EE3D9}" dt="2020-09-08T13:12:09.531" v="265" actId="478"/>
          <ac:cxnSpMkLst>
            <pc:docMk/>
            <pc:sldMk cId="2378946620" sldId="2970"/>
            <ac:cxnSpMk id="33" creationId="{C1767FBD-5140-4CD0-9FA9-DB88BA55F535}"/>
          </ac:cxnSpMkLst>
        </pc:cxnChg>
        <pc:cxnChg chg="mod">
          <ac:chgData name="Chris" userId="2064fa4b-0562-428c-a1d0-d748bf0a35e6" providerId="ADAL" clId="{9ACCF29D-1870-4D7C-9B89-29C2D70EE3D9}" dt="2020-09-08T13:19:42.682" v="462" actId="1076"/>
          <ac:cxnSpMkLst>
            <pc:docMk/>
            <pc:sldMk cId="2378946620" sldId="2970"/>
            <ac:cxnSpMk id="34" creationId="{426039B7-8983-45F4-AA43-720354051FF0}"/>
          </ac:cxnSpMkLst>
        </pc:cxnChg>
        <pc:cxnChg chg="del">
          <ac:chgData name="Chris" userId="2064fa4b-0562-428c-a1d0-d748bf0a35e6" providerId="ADAL" clId="{9ACCF29D-1870-4D7C-9B89-29C2D70EE3D9}" dt="2020-09-08T13:12:12.511" v="266" actId="478"/>
          <ac:cxnSpMkLst>
            <pc:docMk/>
            <pc:sldMk cId="2378946620" sldId="2970"/>
            <ac:cxnSpMk id="35" creationId="{F6202652-B73F-4DBD-89C6-044E78F852D0}"/>
          </ac:cxnSpMkLst>
        </pc:cxnChg>
        <pc:cxnChg chg="del mod">
          <ac:chgData name="Chris" userId="2064fa4b-0562-428c-a1d0-d748bf0a35e6" providerId="ADAL" clId="{9ACCF29D-1870-4D7C-9B89-29C2D70EE3D9}" dt="2020-09-08T13:12:53.630" v="273" actId="478"/>
          <ac:cxnSpMkLst>
            <pc:docMk/>
            <pc:sldMk cId="2378946620" sldId="2970"/>
            <ac:cxnSpMk id="36" creationId="{2BB9225F-D676-4FEC-8524-4A36D9A69835}"/>
          </ac:cxnSpMkLst>
        </pc:cxnChg>
        <pc:cxnChg chg="del mod">
          <ac:chgData name="Chris" userId="2064fa4b-0562-428c-a1d0-d748bf0a35e6" providerId="ADAL" clId="{9ACCF29D-1870-4D7C-9B89-29C2D70EE3D9}" dt="2020-09-08T13:12:51.536" v="272" actId="478"/>
          <ac:cxnSpMkLst>
            <pc:docMk/>
            <pc:sldMk cId="2378946620" sldId="2970"/>
            <ac:cxnSpMk id="77" creationId="{2C9BE5A0-79A9-40AF-921A-423AF85413E5}"/>
          </ac:cxnSpMkLst>
        </pc:cxnChg>
      </pc:sldChg>
      <pc:sldChg chg="del">
        <pc:chgData name="Chris" userId="2064fa4b-0562-428c-a1d0-d748bf0a35e6" providerId="ADAL" clId="{9ACCF29D-1870-4D7C-9B89-29C2D70EE3D9}" dt="2020-09-08T13:22:17.059" v="471" actId="2696"/>
        <pc:sldMkLst>
          <pc:docMk/>
          <pc:sldMk cId="3119573439" sldId="2972"/>
        </pc:sldMkLst>
      </pc:sldChg>
      <pc:sldChg chg="del">
        <pc:chgData name="Chris" userId="2064fa4b-0562-428c-a1d0-d748bf0a35e6" providerId="ADAL" clId="{9ACCF29D-1870-4D7C-9B89-29C2D70EE3D9}" dt="2020-09-08T13:22:16.995" v="468" actId="2696"/>
        <pc:sldMkLst>
          <pc:docMk/>
          <pc:sldMk cId="637219965" sldId="2973"/>
        </pc:sldMkLst>
      </pc:sldChg>
      <pc:sldChg chg="addSp delSp modSp delAnim modAnim">
        <pc:chgData name="Chris" userId="2064fa4b-0562-428c-a1d0-d748bf0a35e6" providerId="ADAL" clId="{9ACCF29D-1870-4D7C-9B89-29C2D70EE3D9}" dt="2020-09-08T13:24:57.150" v="515"/>
        <pc:sldMkLst>
          <pc:docMk/>
          <pc:sldMk cId="275969294" sldId="2974"/>
        </pc:sldMkLst>
        <pc:spChg chg="mod">
          <ac:chgData name="Chris" userId="2064fa4b-0562-428c-a1d0-d748bf0a35e6" providerId="ADAL" clId="{9ACCF29D-1870-4D7C-9B89-29C2D70EE3D9}" dt="2020-09-08T13:24:20.399" v="509" actId="20577"/>
          <ac:spMkLst>
            <pc:docMk/>
            <pc:sldMk cId="275969294" sldId="2974"/>
            <ac:spMk id="2" creationId="{00000000-0000-0000-0000-000000000000}"/>
          </ac:spMkLst>
        </pc:spChg>
        <pc:spChg chg="mod">
          <ac:chgData name="Chris" userId="2064fa4b-0562-428c-a1d0-d748bf0a35e6" providerId="ADAL" clId="{9ACCF29D-1870-4D7C-9B89-29C2D70EE3D9}" dt="2020-09-08T13:04:59.798" v="134" actId="1076"/>
          <ac:spMkLst>
            <pc:docMk/>
            <pc:sldMk cId="275969294" sldId="2974"/>
            <ac:spMk id="3" creationId="{00000000-0000-0000-0000-000000000000}"/>
          </ac:spMkLst>
        </pc:spChg>
        <pc:spChg chg="del">
          <ac:chgData name="Chris" userId="2064fa4b-0562-428c-a1d0-d748bf0a35e6" providerId="ADAL" clId="{9ACCF29D-1870-4D7C-9B89-29C2D70EE3D9}" dt="2020-09-08T13:06:13.043" v="148" actId="478"/>
          <ac:spMkLst>
            <pc:docMk/>
            <pc:sldMk cId="275969294" sldId="2974"/>
            <ac:spMk id="4" creationId="{DE84A71E-1AD4-497F-ADF3-5530F2721F24}"/>
          </ac:spMkLst>
        </pc:spChg>
        <pc:spChg chg="mod">
          <ac:chgData name="Chris" userId="2064fa4b-0562-428c-a1d0-d748bf0a35e6" providerId="ADAL" clId="{9ACCF29D-1870-4D7C-9B89-29C2D70EE3D9}" dt="2020-09-08T13:24:47.443" v="512" actId="1076"/>
          <ac:spMkLst>
            <pc:docMk/>
            <pc:sldMk cId="275969294" sldId="2974"/>
            <ac:spMk id="6" creationId="{2D75CA1F-1E2C-428F-B0B5-CD38AC15CD93}"/>
          </ac:spMkLst>
        </pc:spChg>
        <pc:spChg chg="mod">
          <ac:chgData name="Chris" userId="2064fa4b-0562-428c-a1d0-d748bf0a35e6" providerId="ADAL" clId="{9ACCF29D-1870-4D7C-9B89-29C2D70EE3D9}" dt="2020-09-08T13:04:59.798" v="134" actId="1076"/>
          <ac:spMkLst>
            <pc:docMk/>
            <pc:sldMk cId="275969294" sldId="2974"/>
            <ac:spMk id="7" creationId="{555326C1-6F8A-4F5D-974C-4FFDEDDCA4F8}"/>
          </ac:spMkLst>
        </pc:spChg>
        <pc:spChg chg="del">
          <ac:chgData name="Chris" userId="2064fa4b-0562-428c-a1d0-d748bf0a35e6" providerId="ADAL" clId="{9ACCF29D-1870-4D7C-9B89-29C2D70EE3D9}" dt="2020-09-08T13:06:13.043" v="148" actId="478"/>
          <ac:spMkLst>
            <pc:docMk/>
            <pc:sldMk cId="275969294" sldId="2974"/>
            <ac:spMk id="8" creationId="{94E0CBA1-7DE8-42A4-B08A-BE055A7CF337}"/>
          </ac:spMkLst>
        </pc:spChg>
        <pc:spChg chg="mod">
          <ac:chgData name="Chris" userId="2064fa4b-0562-428c-a1d0-d748bf0a35e6" providerId="ADAL" clId="{9ACCF29D-1870-4D7C-9B89-29C2D70EE3D9}" dt="2020-09-08T13:06:07.383" v="147" actId="1076"/>
          <ac:spMkLst>
            <pc:docMk/>
            <pc:sldMk cId="275969294" sldId="2974"/>
            <ac:spMk id="9" creationId="{0BC23071-2722-4368-BAD3-84378ECE0114}"/>
          </ac:spMkLst>
        </pc:spChg>
        <pc:spChg chg="del">
          <ac:chgData name="Chris" userId="2064fa4b-0562-428c-a1d0-d748bf0a35e6" providerId="ADAL" clId="{9ACCF29D-1870-4D7C-9B89-29C2D70EE3D9}" dt="2020-09-08T13:04:14.872" v="96" actId="478"/>
          <ac:spMkLst>
            <pc:docMk/>
            <pc:sldMk cId="275969294" sldId="2974"/>
            <ac:spMk id="10" creationId="{46A767CC-F004-4B50-8B7E-2E117574D5D7}"/>
          </ac:spMkLst>
        </pc:spChg>
        <pc:spChg chg="del">
          <ac:chgData name="Chris" userId="2064fa4b-0562-428c-a1d0-d748bf0a35e6" providerId="ADAL" clId="{9ACCF29D-1870-4D7C-9B89-29C2D70EE3D9}" dt="2020-09-08T13:06:13.043" v="148" actId="478"/>
          <ac:spMkLst>
            <pc:docMk/>
            <pc:sldMk cId="275969294" sldId="2974"/>
            <ac:spMk id="11" creationId="{8835D67E-43D3-4B17-A1C0-418E54174D45}"/>
          </ac:spMkLst>
        </pc:spChg>
        <pc:spChg chg="add mod">
          <ac:chgData name="Chris" userId="2064fa4b-0562-428c-a1d0-d748bf0a35e6" providerId="ADAL" clId="{9ACCF29D-1870-4D7C-9B89-29C2D70EE3D9}" dt="2020-09-08T13:06:07.383" v="147" actId="1076"/>
          <ac:spMkLst>
            <pc:docMk/>
            <pc:sldMk cId="275969294" sldId="2974"/>
            <ac:spMk id="12" creationId="{B55BEE25-0A2F-484C-A580-CFE59946E3FF}"/>
          </ac:spMkLst>
        </pc:spChg>
        <pc:spChg chg="add mod">
          <ac:chgData name="Chris" userId="2064fa4b-0562-428c-a1d0-d748bf0a35e6" providerId="ADAL" clId="{9ACCF29D-1870-4D7C-9B89-29C2D70EE3D9}" dt="2020-09-08T13:05:43.803" v="146" actId="20577"/>
          <ac:spMkLst>
            <pc:docMk/>
            <pc:sldMk cId="275969294" sldId="2974"/>
            <ac:spMk id="13" creationId="{9034A68B-288A-4A30-99A2-BC881D15B6AB}"/>
          </ac:spMkLst>
        </pc:spChg>
      </pc:sldChg>
      <pc:sldChg chg="del">
        <pc:chgData name="Chris" userId="2064fa4b-0562-428c-a1d0-d748bf0a35e6" providerId="ADAL" clId="{9ACCF29D-1870-4D7C-9B89-29C2D70EE3D9}" dt="2020-09-08T13:22:16.958" v="467" actId="2696"/>
        <pc:sldMkLst>
          <pc:docMk/>
          <pc:sldMk cId="2656977574" sldId="2975"/>
        </pc:sldMkLst>
      </pc:sldChg>
      <pc:sldChg chg="ord modAnim">
        <pc:chgData name="Chris" userId="2064fa4b-0562-428c-a1d0-d748bf0a35e6" providerId="ADAL" clId="{9ACCF29D-1870-4D7C-9B89-29C2D70EE3D9}" dt="2020-09-08T13:25:54.524" v="524"/>
        <pc:sldMkLst>
          <pc:docMk/>
          <pc:sldMk cId="437887551" sldId="2976"/>
        </pc:sldMkLst>
      </pc:sldChg>
      <pc:sldChg chg="add">
        <pc:chgData name="Chris" userId="2064fa4b-0562-428c-a1d0-d748bf0a35e6" providerId="ADAL" clId="{9ACCF29D-1870-4D7C-9B89-29C2D70EE3D9}" dt="2020-09-08T13:01:56.689" v="37"/>
        <pc:sldMkLst>
          <pc:docMk/>
          <pc:sldMk cId="1264256030" sldId="2977"/>
        </pc:sldMkLst>
      </pc:sldChg>
      <pc:sldMasterChg chg="delSldLayout">
        <pc:chgData name="Chris" userId="2064fa4b-0562-428c-a1d0-d748bf0a35e6" providerId="ADAL" clId="{9ACCF29D-1870-4D7C-9B89-29C2D70EE3D9}" dt="2020-09-08T13:22:17.049" v="470" actId="2696"/>
        <pc:sldMasterMkLst>
          <pc:docMk/>
          <pc:sldMasterMk cId="1498601984" sldId="2147483827"/>
        </pc:sldMasterMkLst>
        <pc:sldLayoutChg chg="del">
          <pc:chgData name="Chris" userId="2064fa4b-0562-428c-a1d0-d748bf0a35e6" providerId="ADAL" clId="{9ACCF29D-1870-4D7C-9B89-29C2D70EE3D9}" dt="2020-09-08T13:22:17.049" v="470" actId="2696"/>
          <pc:sldLayoutMkLst>
            <pc:docMk/>
            <pc:sldMasterMk cId="1498601984" sldId="2147483827"/>
            <pc:sldLayoutMk cId="1989990310" sldId="214748385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5943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53853" y="0"/>
            <a:ext cx="3024770" cy="594360"/>
          </a:xfrm>
          <a:prstGeom prst="rect">
            <a:avLst/>
          </a:prstGeom>
        </p:spPr>
        <p:txBody>
          <a:bodyPr vert="horz" lIns="91440" tIns="45720" rIns="91440" bIns="45720" rtlCol="0"/>
          <a:lstStyle>
            <a:lvl1pPr algn="r">
              <a:defRPr sz="1200"/>
            </a:lvl1pPr>
          </a:lstStyle>
          <a:p>
            <a:fld id="{74F695D4-E556-4929-B84B-8FBBC2DE5456}" type="datetimeFigureOut">
              <a:rPr lang="en-US" smtClean="0"/>
              <a:t>9/8/2020</a:t>
            </a:fld>
            <a:endParaRPr lang="en-US" dirty="0"/>
          </a:p>
        </p:txBody>
      </p:sp>
      <p:sp>
        <p:nvSpPr>
          <p:cNvPr id="4" name="Footer Placeholder 3"/>
          <p:cNvSpPr>
            <a:spLocks noGrp="1"/>
          </p:cNvSpPr>
          <p:nvPr>
            <p:ph type="ftr" sz="quarter" idx="2"/>
          </p:nvPr>
        </p:nvSpPr>
        <p:spPr>
          <a:xfrm>
            <a:off x="0" y="11290777"/>
            <a:ext cx="3024770" cy="59436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3853" y="11290777"/>
            <a:ext cx="3024770" cy="594360"/>
          </a:xfrm>
          <a:prstGeom prst="rect">
            <a:avLst/>
          </a:prstGeom>
        </p:spPr>
        <p:txBody>
          <a:bodyPr vert="horz" lIns="91440" tIns="45720" rIns="91440" bIns="45720" rtlCol="0" anchor="b"/>
          <a:lstStyle>
            <a:lvl1pPr algn="r">
              <a:defRPr sz="1200"/>
            </a:lvl1pPr>
          </a:lstStyle>
          <a:p>
            <a:fld id="{B0226B01-1FAF-42C5-98E6-3257E0C31CA3}" type="slidenum">
              <a:rPr lang="en-US" smtClean="0"/>
              <a:t>‹#›</a:t>
            </a:fld>
            <a:endParaRPr lang="en-US" dirty="0"/>
          </a:p>
        </p:txBody>
      </p:sp>
    </p:spTree>
    <p:extLst>
      <p:ext uri="{BB962C8B-B14F-4D97-AF65-F5344CB8AC3E}">
        <p14:creationId xmlns:p14="http://schemas.microsoft.com/office/powerpoint/2010/main" val="101751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5943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3853" y="0"/>
            <a:ext cx="3024770" cy="594360"/>
          </a:xfrm>
          <a:prstGeom prst="rect">
            <a:avLst/>
          </a:prstGeom>
        </p:spPr>
        <p:txBody>
          <a:bodyPr vert="horz" lIns="91440" tIns="45720" rIns="91440" bIns="45720" rtlCol="0"/>
          <a:lstStyle>
            <a:lvl1pPr algn="r">
              <a:defRPr sz="1200"/>
            </a:lvl1pPr>
          </a:lstStyle>
          <a:p>
            <a:fld id="{9C97879D-1DB1-A047-BC2F-4E5F25544F77}" type="datetimeFigureOut">
              <a:rPr lang="en-US" smtClean="0"/>
              <a:t>9/8/2020</a:t>
            </a:fld>
            <a:endParaRPr lang="en-US" dirty="0"/>
          </a:p>
        </p:txBody>
      </p:sp>
      <p:sp>
        <p:nvSpPr>
          <p:cNvPr id="4" name="Slide Image Placeholder 3"/>
          <p:cNvSpPr>
            <a:spLocks noGrp="1" noRot="1" noChangeAspect="1"/>
          </p:cNvSpPr>
          <p:nvPr>
            <p:ph type="sldImg" idx="2"/>
          </p:nvPr>
        </p:nvSpPr>
        <p:spPr>
          <a:xfrm>
            <a:off x="-471488" y="892175"/>
            <a:ext cx="7923213" cy="44577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024" y="5646420"/>
            <a:ext cx="5584190" cy="53492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290777"/>
            <a:ext cx="3024770" cy="5943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3853" y="11290777"/>
            <a:ext cx="3024770" cy="594360"/>
          </a:xfrm>
          <a:prstGeom prst="rect">
            <a:avLst/>
          </a:prstGeom>
        </p:spPr>
        <p:txBody>
          <a:bodyPr vert="horz" lIns="91440" tIns="45720" rIns="91440" bIns="45720" rtlCol="0" anchor="b"/>
          <a:lstStyle>
            <a:lvl1pPr algn="r">
              <a:defRPr sz="1200"/>
            </a:lvl1pPr>
          </a:lstStyle>
          <a:p>
            <a:fld id="{A11C09E2-5C8D-0D48-A6A4-0CFFECA288D2}" type="slidenum">
              <a:rPr lang="en-US" smtClean="0"/>
              <a:t>‹#›</a:t>
            </a:fld>
            <a:endParaRPr lang="en-US" dirty="0"/>
          </a:p>
        </p:txBody>
      </p:sp>
    </p:spTree>
    <p:extLst>
      <p:ext uri="{BB962C8B-B14F-4D97-AF65-F5344CB8AC3E}">
        <p14:creationId xmlns:p14="http://schemas.microsoft.com/office/powerpoint/2010/main" val="11705899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9E2-5C8D-0D48-A6A4-0CFFECA288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6832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9E2-5C8D-0D48-A6A4-0CFFECA288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40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DFDBD-492E-E440-BDE6-D2F4CC50DAFC}" type="slidenum">
              <a:rPr lang="en-US" smtClean="0"/>
              <a:t>4</a:t>
            </a:fld>
            <a:endParaRPr lang="en-US"/>
          </a:p>
        </p:txBody>
      </p:sp>
    </p:spTree>
    <p:extLst>
      <p:ext uri="{BB962C8B-B14F-4D97-AF65-F5344CB8AC3E}">
        <p14:creationId xmlns:p14="http://schemas.microsoft.com/office/powerpoint/2010/main" val="3357135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A11C09E2-5C8D-0D48-A6A4-0CFFECA288D2}" type="slidenum">
              <a:rPr lang="en-US" smtClean="0"/>
              <a:t>5</a:t>
            </a:fld>
            <a:endParaRPr lang="en-US"/>
          </a:p>
        </p:txBody>
      </p:sp>
    </p:spTree>
    <p:extLst>
      <p:ext uri="{BB962C8B-B14F-4D97-AF65-F5344CB8AC3E}">
        <p14:creationId xmlns:p14="http://schemas.microsoft.com/office/powerpoint/2010/main" val="385735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C09E2-5C8D-0D48-A6A4-0CFFECA288D2}" type="slidenum">
              <a:rPr lang="en-US" smtClean="0"/>
              <a:t>6</a:t>
            </a:fld>
            <a:endParaRPr lang="en-US" dirty="0"/>
          </a:p>
        </p:txBody>
      </p:sp>
    </p:spTree>
    <p:extLst>
      <p:ext uri="{BB962C8B-B14F-4D97-AF65-F5344CB8AC3E}">
        <p14:creationId xmlns:p14="http://schemas.microsoft.com/office/powerpoint/2010/main" val="280033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A11C09E2-5C8D-0D48-A6A4-0CFFECA288D2}" type="slidenum">
              <a:rPr lang="en-US" smtClean="0"/>
              <a:t>7</a:t>
            </a:fld>
            <a:endParaRPr lang="en-US"/>
          </a:p>
        </p:txBody>
      </p:sp>
    </p:spTree>
    <p:extLst>
      <p:ext uri="{BB962C8B-B14F-4D97-AF65-F5344CB8AC3E}">
        <p14:creationId xmlns:p14="http://schemas.microsoft.com/office/powerpoint/2010/main" val="1625781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white)">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4E7BB7A2-BDC4-A440-B579-F548341097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C1D7EEF-54B5-254A-8D1B-D81BC73CFA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96493" y="2975889"/>
            <a:ext cx="5199015" cy="906223"/>
          </a:xfrm>
          <a:prstGeom prst="rect">
            <a:avLst/>
          </a:prstGeom>
        </p:spPr>
      </p:pic>
    </p:spTree>
    <p:extLst>
      <p:ext uri="{BB962C8B-B14F-4D97-AF65-F5344CB8AC3E}">
        <p14:creationId xmlns:p14="http://schemas.microsoft.com/office/powerpoint/2010/main" val="58181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11" y="0"/>
            <a:ext cx="12200111" cy="6862563"/>
          </a:xfrm>
          <a:prstGeom prst="rect">
            <a:avLst/>
          </a:prstGeom>
        </p:spPr>
      </p:pic>
      <p:sp>
        <p:nvSpPr>
          <p:cNvPr id="8" name="Title 1"/>
          <p:cNvSpPr>
            <a:spLocks noGrp="1"/>
          </p:cNvSpPr>
          <p:nvPr>
            <p:ph type="ctrTitle" hasCustomPrompt="1"/>
          </p:nvPr>
        </p:nvSpPr>
        <p:spPr>
          <a:xfrm>
            <a:off x="943340" y="1852167"/>
            <a:ext cx="10363200" cy="841375"/>
          </a:xfrm>
        </p:spPr>
        <p:txBody>
          <a:bodyPr>
            <a:normAutofit/>
          </a:bodyPr>
          <a:lstStyle>
            <a:lvl1pPr algn="ctr">
              <a:defRPr sz="3200" baseline="0">
                <a:solidFill>
                  <a:schemeClr val="bg1"/>
                </a:solidFill>
                <a:latin typeface="+mj-lt"/>
              </a:defRPr>
            </a:lvl1pPr>
          </a:lstStyle>
          <a:p>
            <a:r>
              <a:rPr lang="en-US" dirty="0"/>
              <a:t>Presentation Title</a:t>
            </a:r>
          </a:p>
        </p:txBody>
      </p:sp>
      <p:sp>
        <p:nvSpPr>
          <p:cNvPr id="9" name="Subtitle 2"/>
          <p:cNvSpPr>
            <a:spLocks noGrp="1"/>
          </p:cNvSpPr>
          <p:nvPr>
            <p:ph type="subTitle" idx="1" hasCustomPrompt="1"/>
          </p:nvPr>
        </p:nvSpPr>
        <p:spPr>
          <a:xfrm>
            <a:off x="943340" y="2693542"/>
            <a:ext cx="10363200" cy="685800"/>
          </a:xfrm>
          <a:prstGeom prst="rect">
            <a:avLst/>
          </a:prstGeom>
        </p:spPr>
        <p:txBody>
          <a:bodyPr/>
          <a:lstStyle>
            <a:lvl1pPr marL="0" indent="0" algn="ctr">
              <a:buNone/>
              <a:defRPr sz="2800" b="0">
                <a:solidFill>
                  <a:schemeClr val="bg1"/>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Date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9841" y="901806"/>
            <a:ext cx="3021109" cy="529121"/>
          </a:xfrm>
          <a:prstGeom prst="rect">
            <a:avLst/>
          </a:prstGeom>
        </p:spPr>
      </p:pic>
    </p:spTree>
    <p:extLst>
      <p:ext uri="{BB962C8B-B14F-4D97-AF65-F5344CB8AC3E}">
        <p14:creationId xmlns:p14="http://schemas.microsoft.com/office/powerpoint/2010/main" val="42221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Horizontal Ligh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F40567C-E9E2-0745-9509-73DAE7D71E9C}"/>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2" y="0"/>
            <a:ext cx="3615888" cy="6858000"/>
          </a:xfrm>
          <a:prstGeom prst="rect">
            <a:avLst/>
          </a:prstGeom>
        </p:spPr>
      </p:pic>
      <p:sp>
        <p:nvSpPr>
          <p:cNvPr id="4" name="Rectangle 3">
            <a:extLst>
              <a:ext uri="{FF2B5EF4-FFF2-40B4-BE49-F238E27FC236}">
                <a16:creationId xmlns:a16="http://schemas.microsoft.com/office/drawing/2014/main" id="{18C87A3A-4C62-1745-92A6-249279851AA1}"/>
              </a:ext>
            </a:extLst>
          </p:cNvPr>
          <p:cNvSpPr/>
          <p:nvPr userDrawn="1"/>
        </p:nvSpPr>
        <p:spPr>
          <a:xfrm>
            <a:off x="0" y="6629400"/>
            <a:ext cx="12192000"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itle 5">
            <a:extLst>
              <a:ext uri="{FF2B5EF4-FFF2-40B4-BE49-F238E27FC236}">
                <a16:creationId xmlns:a16="http://schemas.microsoft.com/office/drawing/2014/main" id="{622EFBE5-2B2A-9D46-B513-B8A79CB48B66}"/>
              </a:ext>
            </a:extLst>
          </p:cNvPr>
          <p:cNvSpPr>
            <a:spLocks noGrp="1"/>
          </p:cNvSpPr>
          <p:nvPr>
            <p:ph type="title" hasCustomPrompt="1"/>
          </p:nvPr>
        </p:nvSpPr>
        <p:spPr>
          <a:xfrm>
            <a:off x="6147738" y="2288188"/>
            <a:ext cx="4430727" cy="1329595"/>
          </a:xfrm>
        </p:spPr>
        <p:txBody>
          <a:bodyPr tIns="0" rIns="0" bIns="0" anchor="b" anchorCtr="0"/>
          <a:lstStyle>
            <a:lvl1pPr marL="0" marR="0" indent="0" algn="l" defTabSz="914400" rtl="0" eaLnBrk="1" fontAlgn="auto" latinLnBrk="0" hangingPunct="1">
              <a:lnSpc>
                <a:spcPct val="90000"/>
              </a:lnSpc>
              <a:spcBef>
                <a:spcPct val="0"/>
              </a:spcBef>
              <a:spcAft>
                <a:spcPts val="0"/>
              </a:spcAft>
              <a:buClrTx/>
              <a:buSzTx/>
              <a:buFontTx/>
              <a:buNone/>
              <a:tabLst/>
              <a:defRPr sz="4800"/>
            </a:lvl1pPr>
          </a:lstStyle>
          <a:p>
            <a:r>
              <a:rPr lang="en-US" dirty="0"/>
              <a:t>Presentation</a:t>
            </a:r>
            <a:br>
              <a:rPr lang="en-US" dirty="0"/>
            </a:br>
            <a:r>
              <a:rPr lang="en-US" dirty="0"/>
              <a:t>Template Title</a:t>
            </a:r>
          </a:p>
        </p:txBody>
      </p:sp>
      <p:sp>
        <p:nvSpPr>
          <p:cNvPr id="30" name="Text Placeholder 2">
            <a:extLst>
              <a:ext uri="{FF2B5EF4-FFF2-40B4-BE49-F238E27FC236}">
                <a16:creationId xmlns:a16="http://schemas.microsoft.com/office/drawing/2014/main" id="{1F30920A-2B38-2942-8F6A-B7B1D3560CAE}"/>
              </a:ext>
            </a:extLst>
          </p:cNvPr>
          <p:cNvSpPr>
            <a:spLocks noGrp="1"/>
          </p:cNvSpPr>
          <p:nvPr>
            <p:ph type="body" sz="quarter" idx="14" hasCustomPrompt="1"/>
          </p:nvPr>
        </p:nvSpPr>
        <p:spPr>
          <a:xfrm>
            <a:off x="6147738" y="4016528"/>
            <a:ext cx="5005388" cy="587853"/>
          </a:xfrm>
        </p:spPr>
        <p:txBody>
          <a:bodyPr>
            <a:spAutoFit/>
          </a:bodyPr>
          <a:lstStyle>
            <a:lvl1pPr eaLnBrk="1" hangingPunct="1">
              <a:lnSpc>
                <a:spcPts val="2000"/>
              </a:lnSpc>
              <a:spcBef>
                <a:spcPts val="0"/>
              </a:spcBef>
              <a:buFontTx/>
              <a:buNone/>
              <a:defRPr sz="1600"/>
            </a:lvl1pPr>
          </a:lstStyle>
          <a:p>
            <a:pPr lvl="0"/>
            <a:r>
              <a:rPr lang="en-US" dirty="0"/>
              <a:t>Subhead for Presenter’s Name</a:t>
            </a:r>
            <a:br>
              <a:rPr lang="en-US" dirty="0"/>
            </a:br>
            <a:r>
              <a:rPr lang="en-US" dirty="0"/>
              <a:t>Subhead for Presenter’s Position or Title</a:t>
            </a:r>
          </a:p>
        </p:txBody>
      </p:sp>
      <p:pic>
        <p:nvPicPr>
          <p:cNvPr id="11" name="Graphic 10">
            <a:extLst>
              <a:ext uri="{FF2B5EF4-FFF2-40B4-BE49-F238E27FC236}">
                <a16:creationId xmlns:a16="http://schemas.microsoft.com/office/drawing/2014/main" id="{EDD6EBA1-C061-134C-9EFA-771CE2BCC53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66837" y="3183329"/>
            <a:ext cx="3753803" cy="285850"/>
          </a:xfrm>
          <a:prstGeom prst="rect">
            <a:avLst/>
          </a:prstGeom>
        </p:spPr>
      </p:pic>
    </p:spTree>
    <p:extLst>
      <p:ext uri="{BB962C8B-B14F-4D97-AF65-F5344CB8AC3E}">
        <p14:creationId xmlns:p14="http://schemas.microsoft.com/office/powerpoint/2010/main" val="48028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Vertical Ligh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4FE2CF-9145-154D-97B4-F1E5AC7CF0D7}"/>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2" y="0"/>
            <a:ext cx="3615888" cy="6858000"/>
          </a:xfrm>
          <a:prstGeom prst="rect">
            <a:avLst/>
          </a:prstGeom>
        </p:spPr>
      </p:pic>
      <p:sp>
        <p:nvSpPr>
          <p:cNvPr id="4" name="Rectangle 3">
            <a:extLst>
              <a:ext uri="{FF2B5EF4-FFF2-40B4-BE49-F238E27FC236}">
                <a16:creationId xmlns:a16="http://schemas.microsoft.com/office/drawing/2014/main" id="{18C87A3A-4C62-1745-92A6-249279851AA1}"/>
              </a:ext>
            </a:extLst>
          </p:cNvPr>
          <p:cNvSpPr/>
          <p:nvPr userDrawn="1"/>
        </p:nvSpPr>
        <p:spPr>
          <a:xfrm>
            <a:off x="0" y="6629400"/>
            <a:ext cx="12192000"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Text Placeholder 2">
            <a:extLst>
              <a:ext uri="{FF2B5EF4-FFF2-40B4-BE49-F238E27FC236}">
                <a16:creationId xmlns:a16="http://schemas.microsoft.com/office/drawing/2014/main" id="{5A9C0CD2-C1C8-9542-B107-DC06E88B54EF}"/>
              </a:ext>
            </a:extLst>
          </p:cNvPr>
          <p:cNvSpPr>
            <a:spLocks noGrp="1"/>
          </p:cNvSpPr>
          <p:nvPr>
            <p:ph type="body" sz="quarter" idx="13" hasCustomPrompt="1"/>
          </p:nvPr>
        </p:nvSpPr>
        <p:spPr>
          <a:xfrm>
            <a:off x="4981575" y="3678844"/>
            <a:ext cx="5005388" cy="495520"/>
          </a:xfrm>
        </p:spPr>
        <p:txBody>
          <a:bodyPr tIns="0" bIns="0">
            <a:spAutoFit/>
          </a:bodyPr>
          <a:lstStyle>
            <a:lvl1pPr eaLnBrk="1" hangingPunct="1">
              <a:lnSpc>
                <a:spcPts val="2000"/>
              </a:lnSpc>
              <a:spcBef>
                <a:spcPts val="0"/>
              </a:spcBef>
              <a:buFontTx/>
              <a:buNone/>
              <a:defRPr sz="1600"/>
            </a:lvl1pPr>
          </a:lstStyle>
          <a:p>
            <a:pPr lvl="0"/>
            <a:r>
              <a:rPr lang="en-US" dirty="0"/>
              <a:t>Subhead for Presenter’s Name</a:t>
            </a:r>
            <a:br>
              <a:rPr lang="en-US" dirty="0"/>
            </a:br>
            <a:r>
              <a:rPr lang="en-US" dirty="0"/>
              <a:t>Subhead for Presenter’s Position or Title</a:t>
            </a:r>
          </a:p>
        </p:txBody>
      </p:sp>
      <p:sp>
        <p:nvSpPr>
          <p:cNvPr id="9" name="Title 5">
            <a:extLst>
              <a:ext uri="{FF2B5EF4-FFF2-40B4-BE49-F238E27FC236}">
                <a16:creationId xmlns:a16="http://schemas.microsoft.com/office/drawing/2014/main" id="{60E517DA-BDFB-4A41-B550-EFBDE60F7411}"/>
              </a:ext>
            </a:extLst>
          </p:cNvPr>
          <p:cNvSpPr>
            <a:spLocks noGrp="1"/>
          </p:cNvSpPr>
          <p:nvPr>
            <p:ph type="title" hasCustomPrompt="1"/>
          </p:nvPr>
        </p:nvSpPr>
        <p:spPr>
          <a:xfrm>
            <a:off x="4981575" y="2896762"/>
            <a:ext cx="6414011" cy="553998"/>
          </a:xfrm>
        </p:spPr>
        <p:txBody>
          <a:bodyPr tIns="0" rIns="0" bIns="0" anchor="b" anchorCtr="0"/>
          <a:lstStyle>
            <a:lvl1pPr marL="0" marR="0" indent="0" algn="l" defTabSz="914400" rtl="0" eaLnBrk="1" fontAlgn="auto" latinLnBrk="0" hangingPunct="1">
              <a:lnSpc>
                <a:spcPct val="90000"/>
              </a:lnSpc>
              <a:spcBef>
                <a:spcPct val="0"/>
              </a:spcBef>
              <a:spcAft>
                <a:spcPts val="0"/>
              </a:spcAft>
              <a:buClrTx/>
              <a:buSzTx/>
              <a:buFontTx/>
              <a:buNone/>
              <a:tabLst/>
              <a:defRPr sz="4000" spc="-150"/>
            </a:lvl1pPr>
          </a:lstStyle>
          <a:p>
            <a:r>
              <a:rPr lang="en-US" dirty="0"/>
              <a:t>Presentation Template Title</a:t>
            </a:r>
          </a:p>
        </p:txBody>
      </p:sp>
      <p:pic>
        <p:nvPicPr>
          <p:cNvPr id="10" name="Graphic 9">
            <a:extLst>
              <a:ext uri="{FF2B5EF4-FFF2-40B4-BE49-F238E27FC236}">
                <a16:creationId xmlns:a16="http://schemas.microsoft.com/office/drawing/2014/main" id="{31C6D5A9-818B-3442-AAE0-12381DAC79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140" y="2896762"/>
            <a:ext cx="3083119" cy="1210862"/>
          </a:xfrm>
          <a:prstGeom prst="rect">
            <a:avLst/>
          </a:prstGeom>
        </p:spPr>
      </p:pic>
    </p:spTree>
    <p:extLst>
      <p:ext uri="{BB962C8B-B14F-4D97-AF65-F5344CB8AC3E}">
        <p14:creationId xmlns:p14="http://schemas.microsoft.com/office/powerpoint/2010/main" val="39685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3A4CC-7C47-4340-86AC-62D18108FFE4}"/>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0" y="0"/>
            <a:ext cx="3615889" cy="6858000"/>
          </a:xfrm>
          <a:prstGeom prst="rect">
            <a:avLst/>
          </a:prstGeom>
        </p:spPr>
      </p:pic>
      <p:sp>
        <p:nvSpPr>
          <p:cNvPr id="5" name="Rectangle 4">
            <a:extLst>
              <a:ext uri="{FF2B5EF4-FFF2-40B4-BE49-F238E27FC236}">
                <a16:creationId xmlns:a16="http://schemas.microsoft.com/office/drawing/2014/main" id="{D50C2435-41CD-B944-90F3-7FB03A33E837}"/>
              </a:ext>
            </a:extLst>
          </p:cNvPr>
          <p:cNvSpPr/>
          <p:nvPr userDrawn="1"/>
        </p:nvSpPr>
        <p:spPr>
          <a:xfrm>
            <a:off x="0" y="0"/>
            <a:ext cx="255588" cy="6858000"/>
          </a:xfrm>
          <a:prstGeom prst="rect">
            <a:avLst/>
          </a:prstGeom>
          <a:gradFill flip="none" rotWithShape="1">
            <a:gsLst>
              <a:gs pos="0">
                <a:srgbClr val="00F400"/>
              </a:gs>
              <a:gs pos="96000">
                <a:srgbClr val="00F39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4">
            <a:extLst>
              <a:ext uri="{FF2B5EF4-FFF2-40B4-BE49-F238E27FC236}">
                <a16:creationId xmlns:a16="http://schemas.microsoft.com/office/drawing/2014/main" id="{F61FEB78-8835-BA4D-8A59-8F075643CE03}"/>
              </a:ext>
            </a:extLst>
          </p:cNvPr>
          <p:cNvSpPr txBox="1">
            <a:spLocks/>
          </p:cNvSpPr>
          <p:nvPr userDrawn="1"/>
        </p:nvSpPr>
        <p:spPr>
          <a:xfrm>
            <a:off x="1174750" y="3604120"/>
            <a:ext cx="1892300" cy="1236662"/>
          </a:xfrm>
          <a:prstGeom prst="rect">
            <a:avLst/>
          </a:prstGeom>
        </p:spPr>
        <p:txBody>
          <a:bodyPr/>
          <a:lstStyle>
            <a:lvl1pPr algn="l" defTabSz="685800" rtl="0" eaLnBrk="1" latinLnBrk="0" hangingPunct="1">
              <a:lnSpc>
                <a:spcPct val="90000"/>
              </a:lnSpc>
              <a:spcBef>
                <a:spcPct val="0"/>
              </a:spcBef>
              <a:buNone/>
              <a:defRPr lang="en-US" sz="3200" b="1" i="0" kern="1200" cap="none" spc="-150" baseline="0" dirty="0" smtClean="0">
                <a:solidFill>
                  <a:srgbClr val="6AD03B"/>
                </a:solidFill>
                <a:latin typeface="Arial" charset="0"/>
                <a:ea typeface="Arial" charset="0"/>
                <a:cs typeface="Arial" charset="0"/>
              </a:defRPr>
            </a:lvl1pPr>
          </a:lstStyle>
          <a:p>
            <a:pPr>
              <a:defRPr/>
            </a:pPr>
            <a:r>
              <a:rPr sz="4000" dirty="0">
                <a:solidFill>
                  <a:schemeClr val="tx2"/>
                </a:solidFill>
              </a:rPr>
              <a:t>Safe</a:t>
            </a:r>
          </a:p>
          <a:p>
            <a:pPr>
              <a:defRPr/>
            </a:pPr>
            <a:r>
              <a:rPr sz="4000" dirty="0">
                <a:solidFill>
                  <a:schemeClr val="tx2"/>
                </a:solidFill>
              </a:rPr>
              <a:t>Harbor</a:t>
            </a:r>
          </a:p>
        </p:txBody>
      </p:sp>
      <p:pic>
        <p:nvPicPr>
          <p:cNvPr id="7" name="Picture 2">
            <a:extLst>
              <a:ext uri="{FF2B5EF4-FFF2-40B4-BE49-F238E27FC236}">
                <a16:creationId xmlns:a16="http://schemas.microsoft.com/office/drawing/2014/main" id="{A2686D74-5525-4F4D-9068-140BCD1884F8}"/>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22170" y="2106651"/>
            <a:ext cx="1149350" cy="1149350"/>
          </a:xfrm>
          <a:prstGeom prst="rect">
            <a:avLst/>
          </a:prstGeom>
          <a:noFill/>
          <a:ln>
            <a:noFill/>
          </a:ln>
        </p:spPr>
      </p:pic>
      <p:grpSp>
        <p:nvGrpSpPr>
          <p:cNvPr id="8" name="Group 7">
            <a:extLst>
              <a:ext uri="{FF2B5EF4-FFF2-40B4-BE49-F238E27FC236}">
                <a16:creationId xmlns:a16="http://schemas.microsoft.com/office/drawing/2014/main" id="{830C1EB8-F664-9C4A-A86A-B75BB9F8BFDD}"/>
              </a:ext>
            </a:extLst>
          </p:cNvPr>
          <p:cNvGrpSpPr/>
          <p:nvPr userDrawn="1"/>
        </p:nvGrpSpPr>
        <p:grpSpPr>
          <a:xfrm>
            <a:off x="3787342" y="1784350"/>
            <a:ext cx="6817710" cy="3289300"/>
            <a:chOff x="3787342" y="1845768"/>
            <a:chExt cx="6409915" cy="3289300"/>
          </a:xfrm>
        </p:grpSpPr>
        <p:cxnSp>
          <p:nvCxnSpPr>
            <p:cNvPr id="9" name="Straight Connector 8">
              <a:extLst>
                <a:ext uri="{FF2B5EF4-FFF2-40B4-BE49-F238E27FC236}">
                  <a16:creationId xmlns:a16="http://schemas.microsoft.com/office/drawing/2014/main" id="{0B4729CF-1DFC-8140-8E16-1F92EF17ABA7}"/>
                </a:ext>
              </a:extLst>
            </p:cNvPr>
            <p:cNvCxnSpPr>
              <a:cxnSpLocks/>
            </p:cNvCxnSpPr>
            <p:nvPr/>
          </p:nvCxnSpPr>
          <p:spPr>
            <a:xfrm>
              <a:off x="3787342" y="1845768"/>
              <a:ext cx="6409915" cy="0"/>
            </a:xfrm>
            <a:prstGeom prst="line">
              <a:avLst/>
            </a:prstGeom>
            <a:noFill/>
            <a:ln w="12700" cap="flat">
              <a:solidFill>
                <a:srgbClr val="E2E7EE"/>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FC14668F-FAB7-134E-BAE8-042C8F95A25B}"/>
                </a:ext>
              </a:extLst>
            </p:cNvPr>
            <p:cNvCxnSpPr>
              <a:cxnSpLocks/>
            </p:cNvCxnSpPr>
            <p:nvPr/>
          </p:nvCxnSpPr>
          <p:spPr>
            <a:xfrm>
              <a:off x="3787342" y="5135068"/>
              <a:ext cx="6409915" cy="0"/>
            </a:xfrm>
            <a:prstGeom prst="line">
              <a:avLst/>
            </a:prstGeom>
            <a:noFill/>
            <a:ln w="12700" cap="flat">
              <a:solidFill>
                <a:srgbClr val="E2E7EE"/>
              </a:solidFill>
              <a:prstDash val="solid"/>
              <a:round/>
            </a:ln>
            <a:effectLst/>
            <a:sp3d/>
          </p:spPr>
          <p:style>
            <a:lnRef idx="0">
              <a:scrgbClr r="0" g="0" b="0"/>
            </a:lnRef>
            <a:fillRef idx="0">
              <a:scrgbClr r="0" g="0" b="0"/>
            </a:fillRef>
            <a:effectRef idx="0">
              <a:scrgbClr r="0" g="0" b="0"/>
            </a:effectRef>
            <a:fontRef idx="none"/>
          </p:style>
        </p:cxnSp>
      </p:grpSp>
      <p:sp>
        <p:nvSpPr>
          <p:cNvPr id="2" name="Rectangle 1">
            <a:extLst>
              <a:ext uri="{FF2B5EF4-FFF2-40B4-BE49-F238E27FC236}">
                <a16:creationId xmlns:a16="http://schemas.microsoft.com/office/drawing/2014/main" id="{E0C552B8-7BBF-9342-AF45-F0D75D9783F2}"/>
              </a:ext>
            </a:extLst>
          </p:cNvPr>
          <p:cNvSpPr/>
          <p:nvPr userDrawn="1"/>
        </p:nvSpPr>
        <p:spPr>
          <a:xfrm>
            <a:off x="3787342" y="2106651"/>
            <a:ext cx="6817710" cy="2646622"/>
          </a:xfrm>
          <a:prstGeom prst="rect">
            <a:avLst/>
          </a:prstGeom>
        </p:spPr>
        <p:txBody>
          <a:bodyPr wrap="square" lIns="0" tIns="0" rIns="0" bIns="0">
            <a:spAutoFit/>
          </a:bodyPr>
          <a:lstStyle/>
          <a:p>
            <a:pPr marL="0" marR="0" lvl="0" indent="0" algn="l" defTabSz="914400" rtl="0" eaLnBrk="1" fontAlgn="base" latinLnBrk="0" hangingPunct="1">
              <a:lnSpc>
                <a:spcPts val="1800"/>
              </a:lnSpc>
              <a:spcBef>
                <a:spcPts val="1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The information in this presentation is confidential and proprietary to BlackBerry</a:t>
            </a:r>
            <a:r>
              <a:rPr kumimoji="0" lang="en-US" sz="1200" b="0" i="0" u="none" strike="noStrike" kern="1200" cap="none" spc="0" normalizeH="0" baseline="30000" noProof="0" dirty="0">
                <a:ln>
                  <a:noFill/>
                </a:ln>
                <a:solidFill>
                  <a:schemeClr val="bg1"/>
                </a:solidFill>
                <a:effectLst/>
                <a:uLnTx/>
                <a:uFillTx/>
                <a:latin typeface="Forza Book" pitchFamily="2" charset="0"/>
                <a:cs typeface="Arial" charset="0"/>
              </a:rPr>
              <a:t>®</a:t>
            </a: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 and may not </a:t>
            </a:r>
            <a:b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b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be disclosed without the permission of BlackBerry. This presentation is not subject to your license agreement or any other service or subscription agreement with BlackBerry. BlackBerry has no obligation to pursue any course of business outlined in this document or any related presentation, or to develop or release any functionality mentioned therein.</a:t>
            </a:r>
          </a:p>
          <a:p>
            <a:pPr marL="0" marR="0" lvl="0" indent="0" algn="l" defTabSz="914400" rtl="0" eaLnBrk="1" fontAlgn="base" latinLnBrk="0" hangingPunct="1">
              <a:lnSpc>
                <a:spcPts val="1800"/>
              </a:lnSpc>
              <a:spcBef>
                <a:spcPts val="1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This document, or any related presentation and BlackBerry's strategy and possible future development, product, and/or platform direction and functionality are all subject to change </a:t>
            </a:r>
            <a:b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b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and may be changed by BlackBerry at any time for any reason without notice. The information </a:t>
            </a:r>
            <a:b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br>
            <a:r>
              <a:rPr kumimoji="0" lang="en-US" sz="1200" b="0" i="0" u="none" strike="noStrike" kern="1200" cap="none" spc="0" normalizeH="0" baseline="0" noProof="0" dirty="0">
                <a:ln>
                  <a:noFill/>
                </a:ln>
                <a:solidFill>
                  <a:schemeClr val="bg1"/>
                </a:solidFill>
                <a:effectLst/>
                <a:uLnTx/>
                <a:uFillTx/>
                <a:latin typeface="Forza Book" pitchFamily="2" charset="0"/>
                <a:cs typeface="Arial" charset="0"/>
              </a:rPr>
              <a:t>on this document is not a commitment, promise, or legal obligation to deliver any material, code, or functionality. This document is for informational purposes and may not be incorporated into a contract. BlackBerry assumes no responsibility for errors or omissions in this document.</a:t>
            </a:r>
          </a:p>
        </p:txBody>
      </p:sp>
      <p:sp>
        <p:nvSpPr>
          <p:cNvPr id="14" name="Title 4">
            <a:extLst>
              <a:ext uri="{FF2B5EF4-FFF2-40B4-BE49-F238E27FC236}">
                <a16:creationId xmlns:a16="http://schemas.microsoft.com/office/drawing/2014/main" id="{AE479441-5A49-6648-A01D-66EC85BA5655}"/>
              </a:ext>
            </a:extLst>
          </p:cNvPr>
          <p:cNvSpPr txBox="1">
            <a:spLocks/>
          </p:cNvSpPr>
          <p:nvPr userDrawn="1"/>
        </p:nvSpPr>
        <p:spPr>
          <a:xfrm>
            <a:off x="1327150" y="3637950"/>
            <a:ext cx="1892300" cy="1057313"/>
          </a:xfrm>
          <a:prstGeom prst="rect">
            <a:avLst/>
          </a:prstGeom>
        </p:spPr>
        <p:txBody>
          <a:bodyPr/>
          <a:lstStyle>
            <a:lvl1pPr algn="l" defTabSz="685800" rtl="0" eaLnBrk="1" latinLnBrk="0" hangingPunct="1">
              <a:lnSpc>
                <a:spcPct val="90000"/>
              </a:lnSpc>
              <a:spcBef>
                <a:spcPct val="0"/>
              </a:spcBef>
              <a:buNone/>
              <a:defRPr lang="en-US" sz="3200" b="1" i="0" kern="1200" cap="none" spc="-150" baseline="0" dirty="0" smtClean="0">
                <a:solidFill>
                  <a:srgbClr val="6AD03B"/>
                </a:solidFill>
                <a:latin typeface="Arial" charset="0"/>
                <a:ea typeface="Arial" charset="0"/>
                <a:cs typeface="Arial"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a:noFill/>
                </a:ln>
                <a:solidFill>
                  <a:schemeClr val="bg1"/>
                </a:solidFill>
                <a:effectLst/>
                <a:uLnTx/>
                <a:uFillTx/>
                <a:latin typeface="Forza Medium" pitchFamily="2" charset="0"/>
                <a:cs typeface="Arial" charset="0"/>
              </a:rPr>
              <a:t>Safe</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a:noFill/>
                </a:ln>
                <a:solidFill>
                  <a:schemeClr val="bg1"/>
                </a:solidFill>
                <a:effectLst/>
                <a:uLnTx/>
                <a:uFillTx/>
                <a:latin typeface="Forza Medium" pitchFamily="2" charset="0"/>
                <a:cs typeface="Arial" charset="0"/>
              </a:rPr>
              <a:t>Harbor</a:t>
            </a:r>
          </a:p>
        </p:txBody>
      </p:sp>
    </p:spTree>
    <p:extLst>
      <p:ext uri="{BB962C8B-B14F-4D97-AF65-F5344CB8AC3E}">
        <p14:creationId xmlns:p14="http://schemas.microsoft.com/office/powerpoint/2010/main" val="346768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Intro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29934-86E6-5D49-B823-2732D6D14FBF}"/>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9" cy="6858000"/>
          </a:xfrm>
          <a:prstGeom prst="rect">
            <a:avLst/>
          </a:prstGeom>
        </p:spPr>
      </p:pic>
      <p:sp>
        <p:nvSpPr>
          <p:cNvPr id="2" name="Title 1">
            <a:extLst>
              <a:ext uri="{FF2B5EF4-FFF2-40B4-BE49-F238E27FC236}">
                <a16:creationId xmlns:a16="http://schemas.microsoft.com/office/drawing/2014/main" id="{7D26E922-F461-674F-93CA-52795A3E5486}"/>
              </a:ext>
            </a:extLst>
          </p:cNvPr>
          <p:cNvSpPr>
            <a:spLocks noGrp="1"/>
          </p:cNvSpPr>
          <p:nvPr>
            <p:ph type="title" hasCustomPrompt="1"/>
          </p:nvPr>
        </p:nvSpPr>
        <p:spPr>
          <a:xfrm>
            <a:off x="798179" y="2111198"/>
            <a:ext cx="5152103" cy="1200329"/>
          </a:xfrm>
        </p:spPr>
        <p:txBody>
          <a:bodyPr anchor="b" anchorCtr="0"/>
          <a:lstStyle>
            <a:lvl1pPr marL="0" marR="0" indent="0" algn="ctr" defTabSz="914400" rtl="0" eaLnBrk="1" fontAlgn="auto" latinLnBrk="0" hangingPunct="1">
              <a:lnSpc>
                <a:spcPct val="90000"/>
              </a:lnSpc>
              <a:spcBef>
                <a:spcPct val="0"/>
              </a:spcBef>
              <a:spcAft>
                <a:spcPts val="0"/>
              </a:spcAft>
              <a:buClrTx/>
              <a:buSzTx/>
              <a:buFontTx/>
              <a:buNone/>
              <a:tabLst/>
              <a:defRPr spc="-150"/>
            </a:lvl1pPr>
          </a:lstStyle>
          <a:p>
            <a:r>
              <a:rPr lang="en-US" dirty="0"/>
              <a:t>Opening intro slide, add your headline.</a:t>
            </a:r>
          </a:p>
        </p:txBody>
      </p:sp>
      <p:pic>
        <p:nvPicPr>
          <p:cNvPr id="5" name="Picture 1">
            <a:extLst>
              <a:ext uri="{FF2B5EF4-FFF2-40B4-BE49-F238E27FC236}">
                <a16:creationId xmlns:a16="http://schemas.microsoft.com/office/drawing/2014/main" id="{2252A42A-9D93-724B-A0C9-952F79A7747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040062" y="1115896"/>
            <a:ext cx="6683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8">
            <a:extLst>
              <a:ext uri="{FF2B5EF4-FFF2-40B4-BE49-F238E27FC236}">
                <a16:creationId xmlns:a16="http://schemas.microsoft.com/office/drawing/2014/main" id="{B1A56F4A-0AB1-AA42-AC23-4F675AB08D3F}"/>
              </a:ext>
            </a:extLst>
          </p:cNvPr>
          <p:cNvSpPr>
            <a:spLocks noGrp="1"/>
          </p:cNvSpPr>
          <p:nvPr>
            <p:ph type="pic" sz="quarter" idx="11"/>
          </p:nvPr>
        </p:nvSpPr>
        <p:spPr>
          <a:xfrm>
            <a:off x="6809362" y="654996"/>
            <a:ext cx="4727642" cy="5548008"/>
          </a:xfrm>
          <a:custGeom>
            <a:avLst/>
            <a:gdLst>
              <a:gd name="connsiteX0" fmla="*/ 0 w 4727642"/>
              <a:gd name="connsiteY0" fmla="*/ 0 h 5548008"/>
              <a:gd name="connsiteX1" fmla="*/ 4727642 w 4727642"/>
              <a:gd name="connsiteY1" fmla="*/ 0 h 5548008"/>
              <a:gd name="connsiteX2" fmla="*/ 4727642 w 4727642"/>
              <a:gd name="connsiteY2" fmla="*/ 5548008 h 5548008"/>
              <a:gd name="connsiteX3" fmla="*/ 0 w 4727642"/>
              <a:gd name="connsiteY3" fmla="*/ 5548008 h 5548008"/>
            </a:gdLst>
            <a:ahLst/>
            <a:cxnLst>
              <a:cxn ang="0">
                <a:pos x="connsiteX0" y="connsiteY0"/>
              </a:cxn>
              <a:cxn ang="0">
                <a:pos x="connsiteX1" y="connsiteY1"/>
              </a:cxn>
              <a:cxn ang="0">
                <a:pos x="connsiteX2" y="connsiteY2"/>
              </a:cxn>
              <a:cxn ang="0">
                <a:pos x="connsiteX3" y="connsiteY3"/>
              </a:cxn>
            </a:cxnLst>
            <a:rect l="l" t="t" r="r" b="b"/>
            <a:pathLst>
              <a:path w="4727642" h="5548008">
                <a:moveTo>
                  <a:pt x="0" y="0"/>
                </a:moveTo>
                <a:lnTo>
                  <a:pt x="4727642" y="0"/>
                </a:lnTo>
                <a:lnTo>
                  <a:pt x="4727642" y="5548008"/>
                </a:lnTo>
                <a:lnTo>
                  <a:pt x="0" y="5548008"/>
                </a:lnTo>
                <a:close/>
              </a:path>
            </a:pathLst>
          </a:custGeom>
        </p:spPr>
        <p:txBody>
          <a:bodyPr rtlCol="0">
            <a:noAutofit/>
          </a:bodyPr>
          <a:lstStyle>
            <a:lvl1pPr>
              <a:defRPr sz="2000">
                <a:latin typeface="Arial" panose="020B0604020202020204" pitchFamily="34" charset="0"/>
                <a:cs typeface="Arial" panose="020B0604020202020204" pitchFamily="34" charset="0"/>
              </a:defRPr>
            </a:lvl1pPr>
          </a:lstStyle>
          <a:p>
            <a:pPr lvl="0"/>
            <a:r>
              <a:rPr lang="en-US" noProof="0"/>
              <a:t>Click icon to add picture</a:t>
            </a:r>
          </a:p>
        </p:txBody>
      </p:sp>
      <p:sp>
        <p:nvSpPr>
          <p:cNvPr id="18" name="Text Placeholder 16">
            <a:extLst>
              <a:ext uri="{FF2B5EF4-FFF2-40B4-BE49-F238E27FC236}">
                <a16:creationId xmlns:a16="http://schemas.microsoft.com/office/drawing/2014/main" id="{0EC3C9D7-CF76-4C4B-BBCC-21E2D91B6E62}"/>
              </a:ext>
            </a:extLst>
          </p:cNvPr>
          <p:cNvSpPr>
            <a:spLocks noGrp="1"/>
          </p:cNvSpPr>
          <p:nvPr>
            <p:ph type="body" sz="quarter" idx="17" hasCustomPrompt="1"/>
          </p:nvPr>
        </p:nvSpPr>
        <p:spPr>
          <a:xfrm>
            <a:off x="1701673" y="3550415"/>
            <a:ext cx="3345111" cy="634213"/>
          </a:xfrm>
        </p:spPr>
        <p:txBody>
          <a:bodyPr wrap="square" tIns="0" bIns="0">
            <a:spAutoFit/>
          </a:bodyPr>
          <a:lstStyle>
            <a:lvl1pPr marL="0" marR="0" indent="0" algn="ctr" defTabSz="914400" rtl="0" eaLnBrk="1" fontAlgn="auto" latinLnBrk="0" hangingPunct="1">
              <a:lnSpc>
                <a:spcPct val="120000"/>
              </a:lnSpc>
              <a:spcBef>
                <a:spcPts val="0"/>
              </a:spcBef>
              <a:spcAft>
                <a:spcPts val="0"/>
              </a:spcAft>
              <a:buClrTx/>
              <a:buSzTx/>
              <a:buFontTx/>
              <a:buNone/>
              <a:tabLst/>
              <a:defRPr sz="1800"/>
            </a:lvl1pPr>
            <a:lvl2pPr>
              <a:defRPr/>
            </a:lvl2pPr>
          </a:lstStyle>
          <a:p>
            <a:pPr lvl="0"/>
            <a:r>
              <a:rPr lang="en-US" dirty="0"/>
              <a:t>Subhead for the Cylance Team </a:t>
            </a:r>
            <a:br>
              <a:rPr lang="en-US" dirty="0"/>
            </a:br>
            <a:r>
              <a:rPr lang="en-US" dirty="0"/>
              <a:t>that is presenting today.</a:t>
            </a:r>
          </a:p>
        </p:txBody>
      </p:sp>
      <p:sp>
        <p:nvSpPr>
          <p:cNvPr id="7" name="Text Placeholder 6">
            <a:extLst>
              <a:ext uri="{FF2B5EF4-FFF2-40B4-BE49-F238E27FC236}">
                <a16:creationId xmlns:a16="http://schemas.microsoft.com/office/drawing/2014/main" id="{A1526053-B933-5E4A-B402-F6C3EDD2FEA5}"/>
              </a:ext>
            </a:extLst>
          </p:cNvPr>
          <p:cNvSpPr>
            <a:spLocks noGrp="1"/>
          </p:cNvSpPr>
          <p:nvPr>
            <p:ph type="body" sz="quarter" idx="18" hasCustomPrompt="1"/>
          </p:nvPr>
        </p:nvSpPr>
        <p:spPr>
          <a:xfrm>
            <a:off x="1358898" y="4423516"/>
            <a:ext cx="4030663" cy="1030475"/>
          </a:xfrm>
        </p:spPr>
        <p:txBody>
          <a:bodyPr>
            <a:spAutoFit/>
          </a:bodyPr>
          <a:lstStyle>
            <a:lvl1pPr marL="0" marR="0" indent="0" algn="ctr" defTabSz="914400" rtl="0" eaLnBrk="1" fontAlgn="auto" latinLnBrk="0" hangingPunct="1">
              <a:lnSpc>
                <a:spcPct val="120000"/>
              </a:lnSpc>
              <a:spcBef>
                <a:spcPts val="0"/>
              </a:spcBef>
              <a:spcAft>
                <a:spcPts val="0"/>
              </a:spcAft>
              <a:buClrTx/>
              <a:buSzTx/>
              <a:buFontTx/>
              <a:buNone/>
              <a:tabLst/>
              <a:defRPr sz="1300"/>
            </a:lvl1pPr>
          </a:lstStyle>
          <a:p>
            <a:pPr lvl="0"/>
            <a:r>
              <a:rPr lang="en-US" dirty="0"/>
              <a:t>Far far away, behind the word mountains, far from the countries Venezuela and Canada, there live the blind texts. Separated they live in Bookmarks grove right at the coast of the Semantics, a large language ocean.</a:t>
            </a:r>
          </a:p>
        </p:txBody>
      </p:sp>
      <p:pic>
        <p:nvPicPr>
          <p:cNvPr id="8" name="Graphic 7">
            <a:extLst>
              <a:ext uri="{FF2B5EF4-FFF2-40B4-BE49-F238E27FC236}">
                <a16:creationId xmlns:a16="http://schemas.microsoft.com/office/drawing/2014/main" id="{52B89750-8762-5546-A910-A1F96A1134E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9992" y="6427721"/>
            <a:ext cx="2273808" cy="173149"/>
          </a:xfrm>
          <a:prstGeom prst="rect">
            <a:avLst/>
          </a:prstGeom>
        </p:spPr>
      </p:pic>
    </p:spTree>
    <p:extLst>
      <p:ext uri="{BB962C8B-B14F-4D97-AF65-F5344CB8AC3E}">
        <p14:creationId xmlns:p14="http://schemas.microsoft.com/office/powerpoint/2010/main" val="11915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2A93C7-5AEA-5B4D-BAEF-C1EFF4DCD750}"/>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9" cy="6858000"/>
          </a:xfrm>
          <a:prstGeom prst="rect">
            <a:avLst/>
          </a:prstGeom>
        </p:spPr>
      </p:pic>
      <p:sp>
        <p:nvSpPr>
          <p:cNvPr id="11" name="Rectangle 10">
            <a:extLst>
              <a:ext uri="{FF2B5EF4-FFF2-40B4-BE49-F238E27FC236}">
                <a16:creationId xmlns:a16="http://schemas.microsoft.com/office/drawing/2014/main" id="{393BBDCD-B5AE-5645-B7FE-4BA8980B358B}"/>
              </a:ext>
            </a:extLst>
          </p:cNvPr>
          <p:cNvSpPr/>
          <p:nvPr userDrawn="1"/>
        </p:nvSpPr>
        <p:spPr>
          <a:xfrm>
            <a:off x="0" y="0"/>
            <a:ext cx="255588" cy="6858000"/>
          </a:xfrm>
          <a:prstGeom prst="rect">
            <a:avLst/>
          </a:prstGeom>
          <a:gradFill flip="none" rotWithShape="1">
            <a:gsLst>
              <a:gs pos="0">
                <a:srgbClr val="00F400"/>
              </a:gs>
              <a:gs pos="96000">
                <a:srgbClr val="00F39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E4D22E44-6645-5243-B4E7-80697D8926B2}"/>
              </a:ext>
            </a:extLst>
          </p:cNvPr>
          <p:cNvSpPr>
            <a:spLocks noGrp="1"/>
          </p:cNvSpPr>
          <p:nvPr>
            <p:ph type="title" hasCustomPrompt="1"/>
          </p:nvPr>
        </p:nvSpPr>
        <p:spPr/>
        <p:txBody>
          <a:bodyPr/>
          <a:lstStyle/>
          <a:p>
            <a:r>
              <a:rPr lang="en-US" dirty="0"/>
              <a:t>For a longer content and image slide</a:t>
            </a:r>
          </a:p>
        </p:txBody>
      </p:sp>
      <p:sp>
        <p:nvSpPr>
          <p:cNvPr id="4" name="Picture Placeholder 8">
            <a:extLst>
              <a:ext uri="{FF2B5EF4-FFF2-40B4-BE49-F238E27FC236}">
                <a16:creationId xmlns:a16="http://schemas.microsoft.com/office/drawing/2014/main" id="{7D209E19-4023-D04A-849B-5515EE3A79C4}"/>
              </a:ext>
            </a:extLst>
          </p:cNvPr>
          <p:cNvSpPr>
            <a:spLocks noGrp="1"/>
          </p:cNvSpPr>
          <p:nvPr>
            <p:ph type="pic" sz="quarter" idx="11"/>
          </p:nvPr>
        </p:nvSpPr>
        <p:spPr>
          <a:xfrm>
            <a:off x="5312069" y="2222576"/>
            <a:ext cx="6041731" cy="3896101"/>
          </a:xfrm>
          <a:custGeom>
            <a:avLst/>
            <a:gdLst>
              <a:gd name="connsiteX0" fmla="*/ 0 w 2474976"/>
              <a:gd name="connsiteY0" fmla="*/ 0 h 6858000"/>
              <a:gd name="connsiteX1" fmla="*/ 2474976 w 2474976"/>
              <a:gd name="connsiteY1" fmla="*/ 0 h 6858000"/>
              <a:gd name="connsiteX2" fmla="*/ 2474976 w 2474976"/>
              <a:gd name="connsiteY2" fmla="*/ 6858000 h 6858000"/>
              <a:gd name="connsiteX3" fmla="*/ 0 w 24749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74976" h="6858000">
                <a:moveTo>
                  <a:pt x="0" y="0"/>
                </a:moveTo>
                <a:lnTo>
                  <a:pt x="2474976" y="0"/>
                </a:lnTo>
                <a:lnTo>
                  <a:pt x="2474976" y="6858000"/>
                </a:lnTo>
                <a:lnTo>
                  <a:pt x="0" y="6858000"/>
                </a:lnTo>
                <a:close/>
              </a:path>
            </a:pathLst>
          </a:custGeom>
        </p:spPr>
        <p:txBody>
          <a:bodyPr rtlCol="0">
            <a:noAutofit/>
          </a:bodyPr>
          <a:lstStyle>
            <a:lvl1pPr marL="0" indent="0">
              <a:buNone/>
              <a:defRPr sz="2000">
                <a:latin typeface="Arial" panose="020B0604020202020204" pitchFamily="34" charset="0"/>
                <a:cs typeface="Arial" panose="020B0604020202020204" pitchFamily="34" charset="0"/>
              </a:defRPr>
            </a:lvl1pPr>
          </a:lstStyle>
          <a:p>
            <a:pPr lvl="0"/>
            <a:endParaRPr lang="en-US" noProof="0"/>
          </a:p>
        </p:txBody>
      </p:sp>
      <p:sp>
        <p:nvSpPr>
          <p:cNvPr id="9" name="Text Placeholder 8">
            <a:extLst>
              <a:ext uri="{FF2B5EF4-FFF2-40B4-BE49-F238E27FC236}">
                <a16:creationId xmlns:a16="http://schemas.microsoft.com/office/drawing/2014/main" id="{B19B4D9C-A582-6A45-940E-B13319BDA8BC}"/>
              </a:ext>
            </a:extLst>
          </p:cNvPr>
          <p:cNvSpPr>
            <a:spLocks noGrp="1"/>
          </p:cNvSpPr>
          <p:nvPr>
            <p:ph type="body" sz="quarter" idx="14" hasCustomPrompt="1"/>
          </p:nvPr>
        </p:nvSpPr>
        <p:spPr>
          <a:xfrm>
            <a:off x="838200" y="2222500"/>
            <a:ext cx="3663950" cy="2986908"/>
          </a:xfrm>
        </p:spPr>
        <p:txBody>
          <a:bodyPr tIns="0" bIns="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a:lvl1pPr>
          </a:lstStyle>
          <a:p>
            <a:pPr lvl="0"/>
            <a:r>
              <a:rPr lang="en-US" dirty="0"/>
              <a:t>Far far away, behind the world mountains, far from the countries Venezuela and Canada, </a:t>
            </a:r>
            <a:br>
              <a:rPr lang="en-US" dirty="0"/>
            </a:br>
            <a:r>
              <a:rPr lang="en-US" dirty="0"/>
              <a:t>there lived the blind texts. Separated they live </a:t>
            </a:r>
            <a:br>
              <a:rPr lang="en-US" dirty="0"/>
            </a:br>
            <a:r>
              <a:rPr lang="en-US" dirty="0"/>
              <a:t>in Bookmarks groove right at the coast of the Semantics, a large language ocean lorem </a:t>
            </a:r>
            <a:br>
              <a:rPr lang="en-US" dirty="0"/>
            </a:br>
            <a:r>
              <a:rPr lang="en-US" dirty="0"/>
              <a:t>ipsum </a:t>
            </a:r>
            <a:r>
              <a:rPr lang="en-US" dirty="0" err="1"/>
              <a:t>dolar</a:t>
            </a:r>
            <a:r>
              <a:rPr lang="en-US" dirty="0"/>
              <a:t> sit </a:t>
            </a:r>
            <a:r>
              <a:rPr lang="en-US" dirty="0" err="1"/>
              <a:t>amet</a:t>
            </a:r>
            <a:r>
              <a:rPr lang="en-US" dirty="0"/>
              <a:t>, </a:t>
            </a:r>
            <a:r>
              <a:rPr lang="en-US" dirty="0" err="1"/>
              <a:t>consecteture</a:t>
            </a:r>
            <a:r>
              <a:rPr lang="en-US" dirty="0"/>
              <a:t> </a:t>
            </a:r>
            <a:r>
              <a:rPr lang="en-US" dirty="0" err="1"/>
              <a:t>adipiscing</a:t>
            </a:r>
            <a:r>
              <a:rPr lang="en-US" dirty="0"/>
              <a:t>. </a:t>
            </a:r>
          </a:p>
          <a:p>
            <a:pPr lvl="0"/>
            <a:r>
              <a:rPr lang="en-US" dirty="0"/>
              <a:t>Far far away, behind the world mountains, far from the countries Venezuela and Canada, </a:t>
            </a:r>
            <a:br>
              <a:rPr lang="en-US" dirty="0"/>
            </a:br>
            <a:r>
              <a:rPr lang="en-US" dirty="0"/>
              <a:t>there lived the blind texts. Separated they live </a:t>
            </a:r>
            <a:br>
              <a:rPr lang="en-US" dirty="0"/>
            </a:br>
            <a:r>
              <a:rPr lang="en-US" dirty="0"/>
              <a:t>in Bookmarks groove right at the coast of the Semantics, a large language ocean lorem </a:t>
            </a:r>
            <a:br>
              <a:rPr lang="en-US" dirty="0"/>
            </a:br>
            <a:r>
              <a:rPr lang="en-US" dirty="0"/>
              <a:t>ipsum </a:t>
            </a:r>
            <a:r>
              <a:rPr lang="en-US" dirty="0" err="1"/>
              <a:t>dolar</a:t>
            </a:r>
            <a:r>
              <a:rPr lang="en-US" dirty="0"/>
              <a:t> sit </a:t>
            </a:r>
            <a:r>
              <a:rPr lang="en-US" dirty="0" err="1"/>
              <a:t>amet</a:t>
            </a:r>
            <a:r>
              <a:rPr lang="en-US" dirty="0"/>
              <a:t>, </a:t>
            </a:r>
            <a:r>
              <a:rPr lang="en-US" dirty="0" err="1"/>
              <a:t>consecteture</a:t>
            </a:r>
            <a:r>
              <a:rPr lang="en-US" dirty="0"/>
              <a:t> </a:t>
            </a:r>
            <a:r>
              <a:rPr lang="en-US" dirty="0" err="1"/>
              <a:t>adipiscing</a:t>
            </a:r>
            <a:r>
              <a:rPr lang="en-US" dirty="0"/>
              <a:t>. </a:t>
            </a:r>
          </a:p>
        </p:txBody>
      </p:sp>
      <p:sp>
        <p:nvSpPr>
          <p:cNvPr id="13" name="Picture Placeholder 4">
            <a:extLst>
              <a:ext uri="{FF2B5EF4-FFF2-40B4-BE49-F238E27FC236}">
                <a16:creationId xmlns:a16="http://schemas.microsoft.com/office/drawing/2014/main" id="{68E6B9C0-7425-3F4C-8E63-45D11460F583}"/>
              </a:ext>
            </a:extLst>
          </p:cNvPr>
          <p:cNvSpPr>
            <a:spLocks noGrp="1" noChangeAspect="1"/>
          </p:cNvSpPr>
          <p:nvPr>
            <p:ph type="pic" sz="quarter" idx="15"/>
          </p:nvPr>
        </p:nvSpPr>
        <p:spPr>
          <a:xfrm>
            <a:off x="838200" y="1768498"/>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pic>
        <p:nvPicPr>
          <p:cNvPr id="8" name="Graphic 7">
            <a:extLst>
              <a:ext uri="{FF2B5EF4-FFF2-40B4-BE49-F238E27FC236}">
                <a16:creationId xmlns:a16="http://schemas.microsoft.com/office/drawing/2014/main" id="{0370465F-DFCF-CD44-A6BD-847BD03A786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9992" y="6427721"/>
            <a:ext cx="2273808" cy="173149"/>
          </a:xfrm>
          <a:prstGeom prst="rect">
            <a:avLst/>
          </a:prstGeom>
        </p:spPr>
      </p:pic>
    </p:spTree>
    <p:extLst>
      <p:ext uri="{BB962C8B-B14F-4D97-AF65-F5344CB8AC3E}">
        <p14:creationId xmlns:p14="http://schemas.microsoft.com/office/powerpoint/2010/main" val="359944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tended Content +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38D4D631-3C0F-5043-8742-A65FF1C0F8E2}"/>
              </a:ext>
            </a:extLst>
          </p:cNvPr>
          <p:cNvSpPr>
            <a:spLocks noGrp="1"/>
          </p:cNvSpPr>
          <p:nvPr>
            <p:ph type="pic" sz="quarter" idx="11"/>
          </p:nvPr>
        </p:nvSpPr>
        <p:spPr>
          <a:xfrm>
            <a:off x="5105399" y="0"/>
            <a:ext cx="6858001" cy="6858000"/>
          </a:xfrm>
          <a:custGeom>
            <a:avLst/>
            <a:gdLst>
              <a:gd name="connsiteX0" fmla="*/ 0 w 8668512"/>
              <a:gd name="connsiteY0" fmla="*/ 0 h 6858000"/>
              <a:gd name="connsiteX1" fmla="*/ 8668512 w 8668512"/>
              <a:gd name="connsiteY1" fmla="*/ 0 h 6858000"/>
              <a:gd name="connsiteX2" fmla="*/ 8668512 w 8668512"/>
              <a:gd name="connsiteY2" fmla="*/ 6858000 h 6858000"/>
              <a:gd name="connsiteX3" fmla="*/ 0 w 86685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68512" h="6858000">
                <a:moveTo>
                  <a:pt x="0" y="0"/>
                </a:moveTo>
                <a:lnTo>
                  <a:pt x="8668512" y="0"/>
                </a:lnTo>
                <a:lnTo>
                  <a:pt x="8668512" y="6858000"/>
                </a:lnTo>
                <a:lnTo>
                  <a:pt x="0" y="6858000"/>
                </a:lnTo>
                <a:close/>
              </a:path>
            </a:pathLst>
          </a:custGeom>
        </p:spPr>
        <p:txBody>
          <a:bodyPr rtlCol="0">
            <a:noAutofit/>
          </a:bodyPr>
          <a:lstStyle>
            <a:lvl1pPr>
              <a:defRPr sz="12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7" name="Rectangle 6">
            <a:extLst>
              <a:ext uri="{FF2B5EF4-FFF2-40B4-BE49-F238E27FC236}">
                <a16:creationId xmlns:a16="http://schemas.microsoft.com/office/drawing/2014/main" id="{208977BA-1221-6447-9428-830D313C5CE3}"/>
              </a:ext>
            </a:extLst>
          </p:cNvPr>
          <p:cNvSpPr/>
          <p:nvPr userDrawn="1"/>
        </p:nvSpPr>
        <p:spPr>
          <a:xfrm>
            <a:off x="1196340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AAB2BC"/>
              </a:solidFill>
            </a:endParaRPr>
          </a:p>
        </p:txBody>
      </p:sp>
      <p:sp>
        <p:nvSpPr>
          <p:cNvPr id="6" name="Text Placeholder 5">
            <a:extLst>
              <a:ext uri="{FF2B5EF4-FFF2-40B4-BE49-F238E27FC236}">
                <a16:creationId xmlns:a16="http://schemas.microsoft.com/office/drawing/2014/main" id="{AEB70943-9872-C14D-8709-7D65A7F41F2B}"/>
              </a:ext>
            </a:extLst>
          </p:cNvPr>
          <p:cNvSpPr>
            <a:spLocks noGrp="1"/>
          </p:cNvSpPr>
          <p:nvPr>
            <p:ph type="body" sz="quarter" idx="23" hasCustomPrompt="1"/>
          </p:nvPr>
        </p:nvSpPr>
        <p:spPr>
          <a:xfrm>
            <a:off x="1235075" y="3347644"/>
            <a:ext cx="2967447" cy="2487284"/>
          </a:xfrm>
        </p:spPr>
        <p:txBody>
          <a:bodyPr>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a:latin typeface="+mn-lt"/>
              </a:defRPr>
            </a:lvl1pPr>
          </a:lstStyle>
          <a:p>
            <a:pPr lvl="0"/>
            <a:r>
              <a:rPr lang="en-US" dirty="0"/>
              <a:t>This content, along with a large visual image is preferably circular and bleeding off the right side margin.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a:t>
            </a:r>
          </a:p>
        </p:txBody>
      </p:sp>
      <p:sp>
        <p:nvSpPr>
          <p:cNvPr id="15" name="Picture Placeholder 10">
            <a:extLst>
              <a:ext uri="{FF2B5EF4-FFF2-40B4-BE49-F238E27FC236}">
                <a16:creationId xmlns:a16="http://schemas.microsoft.com/office/drawing/2014/main" id="{7974C6B8-F56F-424D-9B76-8889F25FC54B}"/>
              </a:ext>
            </a:extLst>
          </p:cNvPr>
          <p:cNvSpPr>
            <a:spLocks noGrp="1"/>
          </p:cNvSpPr>
          <p:nvPr>
            <p:ph type="pic" sz="quarter" idx="24"/>
          </p:nvPr>
        </p:nvSpPr>
        <p:spPr>
          <a:xfrm>
            <a:off x="4676204" y="491924"/>
            <a:ext cx="566929" cy="719275"/>
          </a:xfrm>
          <a:blipFill>
            <a:blip r:embed="rId2" cstate="print">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
        <p:nvSpPr>
          <p:cNvPr id="11" name="Text Placeholder 4">
            <a:extLst>
              <a:ext uri="{FF2B5EF4-FFF2-40B4-BE49-F238E27FC236}">
                <a16:creationId xmlns:a16="http://schemas.microsoft.com/office/drawing/2014/main" id="{DB71A9E7-DA44-7347-8A2D-758D8C956853}"/>
              </a:ext>
            </a:extLst>
          </p:cNvPr>
          <p:cNvSpPr>
            <a:spLocks noGrp="1"/>
          </p:cNvSpPr>
          <p:nvPr>
            <p:ph type="body" sz="quarter" idx="25" hasCustomPrompt="1"/>
          </p:nvPr>
        </p:nvSpPr>
        <p:spPr>
          <a:xfrm>
            <a:off x="1235075" y="2118695"/>
            <a:ext cx="2994328" cy="951543"/>
          </a:xfrm>
        </p:spPr>
        <p:txBody>
          <a:bodyPr>
            <a:spAutoFit/>
          </a:bodyPr>
          <a:lstStyle>
            <a:lvl1pPr marL="0" marR="0" indent="0" algn="l" defTabSz="914400" rtl="0" eaLnBrk="1" fontAlgn="auto" latinLnBrk="0" hangingPunct="1">
              <a:lnSpc>
                <a:spcPct val="120000"/>
              </a:lnSpc>
              <a:spcBef>
                <a:spcPts val="0"/>
              </a:spcBef>
              <a:spcAft>
                <a:spcPts val="0"/>
              </a:spcAft>
              <a:buClrTx/>
              <a:buSzTx/>
              <a:buFontTx/>
              <a:buNone/>
              <a:tabLst/>
              <a:defRPr sz="1600"/>
            </a:lvl1pPr>
          </a:lstStyle>
          <a:p>
            <a:pPr lvl="0"/>
            <a:r>
              <a:rPr lang="en-US" dirty="0"/>
              <a:t>This slide can be used when the presenter has more text that needs to be displayed.</a:t>
            </a:r>
          </a:p>
        </p:txBody>
      </p:sp>
      <p:sp>
        <p:nvSpPr>
          <p:cNvPr id="10" name="Text Placeholder 4">
            <a:extLst>
              <a:ext uri="{FF2B5EF4-FFF2-40B4-BE49-F238E27FC236}">
                <a16:creationId xmlns:a16="http://schemas.microsoft.com/office/drawing/2014/main" id="{5E975749-186F-AB40-8180-954E9338DD30}"/>
              </a:ext>
            </a:extLst>
          </p:cNvPr>
          <p:cNvSpPr>
            <a:spLocks noGrp="1"/>
          </p:cNvSpPr>
          <p:nvPr>
            <p:ph type="body" sz="quarter" idx="26" hasCustomPrompt="1"/>
          </p:nvPr>
        </p:nvSpPr>
        <p:spPr>
          <a:xfrm>
            <a:off x="1244181" y="758614"/>
            <a:ext cx="2994025" cy="1082675"/>
          </a:xfrm>
        </p:spPr>
        <p:txBody>
          <a:bodyPr tIns="0" bIns="0">
            <a:normAutofit/>
          </a:bodyPr>
          <a:lstStyle>
            <a:lvl1pPr>
              <a:defRPr sz="2000" b="1"/>
            </a:lvl1pPr>
          </a:lstStyle>
          <a:p>
            <a:pPr lvl="0"/>
            <a:r>
              <a:rPr lang="en-US" dirty="0"/>
              <a:t>Extended Content and Image Page Template. Headline Lives Here.</a:t>
            </a:r>
          </a:p>
        </p:txBody>
      </p:sp>
    </p:spTree>
    <p:extLst>
      <p:ext uri="{BB962C8B-B14F-4D97-AF65-F5344CB8AC3E}">
        <p14:creationId xmlns:p14="http://schemas.microsoft.com/office/powerpoint/2010/main" val="162452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2080AC-4C77-5648-B02D-BADEB4E7CB54}"/>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V="1">
            <a:off x="0" y="0"/>
            <a:ext cx="3615888" cy="6858000"/>
          </a:xfrm>
          <a:prstGeom prst="rect">
            <a:avLst/>
          </a:prstGeom>
        </p:spPr>
      </p:pic>
      <p:pic>
        <p:nvPicPr>
          <p:cNvPr id="14" name="Picture 13">
            <a:extLst>
              <a:ext uri="{FF2B5EF4-FFF2-40B4-BE49-F238E27FC236}">
                <a16:creationId xmlns:a16="http://schemas.microsoft.com/office/drawing/2014/main" id="{0738A53E-4FD6-5744-953E-9CE37C58DC13}"/>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8" cy="6858000"/>
          </a:xfrm>
          <a:prstGeom prst="rect">
            <a:avLst/>
          </a:prstGeom>
        </p:spPr>
      </p:pic>
      <p:sp>
        <p:nvSpPr>
          <p:cNvPr id="19" name="Text Placeholder 17">
            <a:extLst>
              <a:ext uri="{FF2B5EF4-FFF2-40B4-BE49-F238E27FC236}">
                <a16:creationId xmlns:a16="http://schemas.microsoft.com/office/drawing/2014/main" id="{32D7C386-6BFD-3E4A-BFC8-EFECA6DE6074}"/>
              </a:ext>
            </a:extLst>
          </p:cNvPr>
          <p:cNvSpPr>
            <a:spLocks noGrp="1"/>
          </p:cNvSpPr>
          <p:nvPr>
            <p:ph type="body" sz="quarter" idx="17" hasCustomPrompt="1"/>
          </p:nvPr>
        </p:nvSpPr>
        <p:spPr>
          <a:xfrm>
            <a:off x="2461592" y="2128600"/>
            <a:ext cx="7268816" cy="1846659"/>
          </a:xfrm>
        </p:spPr>
        <p:txBody>
          <a:bodyPr wrap="square" tIns="0" rIns="0" bIns="0" anchor="b" anchorCtr="0">
            <a:spAutoFit/>
          </a:bodyPr>
          <a:lstStyle>
            <a:lvl1pPr marL="0" indent="0" algn="ctr">
              <a:lnSpc>
                <a:spcPct val="100000"/>
              </a:lnSpc>
              <a:spcBef>
                <a:spcPts val="0"/>
              </a:spcBef>
              <a:buNone/>
              <a:defRPr sz="4000" b="1" baseline="0">
                <a:solidFill>
                  <a:schemeClr val="bg1"/>
                </a:solidFill>
              </a:defRPr>
            </a:lvl1pPr>
          </a:lstStyle>
          <a:p>
            <a:pPr lvl="0"/>
            <a:r>
              <a:rPr lang="en-US" dirty="0"/>
              <a:t>“A good quote can send a very powerful message to your audience”</a:t>
            </a:r>
          </a:p>
        </p:txBody>
      </p:sp>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4">
            <a:extLst>
              <a:ext uri="{FF2B5EF4-FFF2-40B4-BE49-F238E27FC236}">
                <a16:creationId xmlns:a16="http://schemas.microsoft.com/office/drawing/2014/main" id="{C1CF6478-C4FF-A74F-B50E-106548DD5AF1}"/>
              </a:ext>
            </a:extLst>
          </p:cNvPr>
          <p:cNvSpPr>
            <a:spLocks noGrp="1"/>
          </p:cNvSpPr>
          <p:nvPr>
            <p:ph type="pic" sz="quarter" idx="42"/>
          </p:nvPr>
        </p:nvSpPr>
        <p:spPr>
          <a:xfrm>
            <a:off x="5753099" y="4451516"/>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8" name="Text Placeholder 3">
            <a:extLst>
              <a:ext uri="{FF2B5EF4-FFF2-40B4-BE49-F238E27FC236}">
                <a16:creationId xmlns:a16="http://schemas.microsoft.com/office/drawing/2014/main" id="{0FFBC0B6-23F2-7144-A7FA-257AFB7F2AE3}"/>
              </a:ext>
            </a:extLst>
          </p:cNvPr>
          <p:cNvSpPr>
            <a:spLocks noGrp="1"/>
          </p:cNvSpPr>
          <p:nvPr>
            <p:ph type="body" sz="quarter" idx="43" hasCustomPrompt="1"/>
          </p:nvPr>
        </p:nvSpPr>
        <p:spPr>
          <a:xfrm>
            <a:off x="2462213" y="4900137"/>
            <a:ext cx="7267575" cy="347662"/>
          </a:xfrm>
        </p:spPr>
        <p:txBody>
          <a:bodyPr/>
          <a:lstStyle>
            <a:lvl1pPr algn="ctr">
              <a:defRPr/>
            </a:lvl1pPr>
          </a:lstStyle>
          <a:p>
            <a:pPr lvl="0"/>
            <a:r>
              <a:rPr lang="en-US" dirty="0"/>
              <a:t>— Person’s Name, Title here</a:t>
            </a:r>
          </a:p>
        </p:txBody>
      </p:sp>
    </p:spTree>
    <p:extLst>
      <p:ext uri="{BB962C8B-B14F-4D97-AF65-F5344CB8AC3E}">
        <p14:creationId xmlns:p14="http://schemas.microsoft.com/office/powerpoint/2010/main" val="4786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ull Quot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2080AC-4C77-5648-B02D-BADEB4E7CB54}"/>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V="1">
            <a:off x="0" y="0"/>
            <a:ext cx="3615888" cy="6858000"/>
          </a:xfrm>
          <a:prstGeom prst="rect">
            <a:avLst/>
          </a:prstGeom>
        </p:spPr>
      </p:pic>
      <p:pic>
        <p:nvPicPr>
          <p:cNvPr id="14" name="Picture 13">
            <a:extLst>
              <a:ext uri="{FF2B5EF4-FFF2-40B4-BE49-F238E27FC236}">
                <a16:creationId xmlns:a16="http://schemas.microsoft.com/office/drawing/2014/main" id="{0738A53E-4FD6-5744-953E-9CE37C58DC13}"/>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8" cy="6858000"/>
          </a:xfrm>
          <a:prstGeom prst="rect">
            <a:avLst/>
          </a:prstGeom>
        </p:spPr>
      </p:pic>
      <p:sp>
        <p:nvSpPr>
          <p:cNvPr id="19" name="Text Placeholder 17">
            <a:extLst>
              <a:ext uri="{FF2B5EF4-FFF2-40B4-BE49-F238E27FC236}">
                <a16:creationId xmlns:a16="http://schemas.microsoft.com/office/drawing/2014/main" id="{32D7C386-6BFD-3E4A-BFC8-EFECA6DE6074}"/>
              </a:ext>
            </a:extLst>
          </p:cNvPr>
          <p:cNvSpPr>
            <a:spLocks noGrp="1"/>
          </p:cNvSpPr>
          <p:nvPr>
            <p:ph type="body" sz="quarter" idx="17" hasCustomPrompt="1"/>
          </p:nvPr>
        </p:nvSpPr>
        <p:spPr>
          <a:xfrm>
            <a:off x="2461592" y="1954144"/>
            <a:ext cx="7268816" cy="1846659"/>
          </a:xfrm>
        </p:spPr>
        <p:txBody>
          <a:bodyPr wrap="square" tIns="0" rIns="0" bIns="0" anchor="b" anchorCtr="0">
            <a:spAutoFit/>
          </a:bodyPr>
          <a:lstStyle>
            <a:lvl1pPr marL="0" indent="0" algn="ctr">
              <a:lnSpc>
                <a:spcPct val="100000"/>
              </a:lnSpc>
              <a:spcBef>
                <a:spcPts val="0"/>
              </a:spcBef>
              <a:buNone/>
              <a:defRPr sz="4000" b="1" baseline="0">
                <a:solidFill>
                  <a:schemeClr val="bg1"/>
                </a:solidFill>
              </a:defRPr>
            </a:lvl1pPr>
          </a:lstStyle>
          <a:p>
            <a:pPr lvl="0"/>
            <a:r>
              <a:rPr lang="en-US" dirty="0"/>
              <a:t>Ask the big question. </a:t>
            </a:r>
            <a:br>
              <a:rPr lang="en-US" dirty="0"/>
            </a:br>
            <a:r>
              <a:rPr lang="en-US" dirty="0"/>
              <a:t>Here’s where you would place a question. </a:t>
            </a:r>
          </a:p>
        </p:txBody>
      </p:sp>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Picture Placeholder 4">
            <a:extLst>
              <a:ext uri="{FF2B5EF4-FFF2-40B4-BE49-F238E27FC236}">
                <a16:creationId xmlns:a16="http://schemas.microsoft.com/office/drawing/2014/main" id="{C1CF6478-C4FF-A74F-B50E-106548DD5AF1}"/>
              </a:ext>
            </a:extLst>
          </p:cNvPr>
          <p:cNvSpPr>
            <a:spLocks noGrp="1"/>
          </p:cNvSpPr>
          <p:nvPr>
            <p:ph type="pic" sz="quarter" idx="42"/>
          </p:nvPr>
        </p:nvSpPr>
        <p:spPr>
          <a:xfrm>
            <a:off x="5753099" y="4020051"/>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10" name="Text Placeholder 17">
            <a:extLst>
              <a:ext uri="{FF2B5EF4-FFF2-40B4-BE49-F238E27FC236}">
                <a16:creationId xmlns:a16="http://schemas.microsoft.com/office/drawing/2014/main" id="{277EFFFC-2BC1-424C-9D48-9EF9B84EF295}"/>
              </a:ext>
            </a:extLst>
          </p:cNvPr>
          <p:cNvSpPr>
            <a:spLocks noGrp="1"/>
          </p:cNvSpPr>
          <p:nvPr>
            <p:ph type="body" sz="quarter" idx="43" hasCustomPrompt="1"/>
          </p:nvPr>
        </p:nvSpPr>
        <p:spPr>
          <a:xfrm>
            <a:off x="2461592" y="4325222"/>
            <a:ext cx="7268816" cy="615553"/>
          </a:xfrm>
        </p:spPr>
        <p:txBody>
          <a:bodyPr wrap="square" tIns="0" rIns="0" bIns="0" anchor="t" anchorCtr="0">
            <a:spAutoFit/>
          </a:bodyPr>
          <a:lstStyle>
            <a:lvl1pPr marL="0" indent="0" algn="ctr">
              <a:lnSpc>
                <a:spcPct val="100000"/>
              </a:lnSpc>
              <a:spcBef>
                <a:spcPts val="0"/>
              </a:spcBef>
              <a:buNone/>
              <a:defRPr sz="4000" b="1" baseline="0">
                <a:solidFill>
                  <a:schemeClr val="bg1"/>
                </a:solidFill>
              </a:defRPr>
            </a:lvl1pPr>
          </a:lstStyle>
          <a:p>
            <a:pPr lvl="0"/>
            <a:r>
              <a:rPr lang="en-US" dirty="0"/>
              <a:t>And here’s the answer.</a:t>
            </a:r>
          </a:p>
        </p:txBody>
      </p:sp>
    </p:spTree>
    <p:extLst>
      <p:ext uri="{BB962C8B-B14F-4D97-AF65-F5344CB8AC3E}">
        <p14:creationId xmlns:p14="http://schemas.microsoft.com/office/powerpoint/2010/main" val="41018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lank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F9CEE53-1108-0249-BC69-192F25D78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9992" y="6427721"/>
            <a:ext cx="2273808" cy="173149"/>
          </a:xfrm>
          <a:prstGeom prst="rect">
            <a:avLst/>
          </a:prstGeom>
        </p:spPr>
      </p:pic>
    </p:spTree>
    <p:extLst>
      <p:ext uri="{BB962C8B-B14F-4D97-AF65-F5344CB8AC3E}">
        <p14:creationId xmlns:p14="http://schemas.microsoft.com/office/powerpoint/2010/main" val="40945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mp; Body ">
    <p:spTree>
      <p:nvGrpSpPr>
        <p:cNvPr id="1" name=""/>
        <p:cNvGrpSpPr/>
        <p:nvPr/>
      </p:nvGrpSpPr>
      <p:grpSpPr>
        <a:xfrm>
          <a:off x="0" y="0"/>
          <a:ext cx="0" cy="0"/>
          <a:chOff x="0" y="0"/>
          <a:chExt cx="0" cy="0"/>
        </a:xfrm>
      </p:grpSpPr>
      <p:pic>
        <p:nvPicPr>
          <p:cNvPr id="5" name="Picture 4" descr="A picture containing outdoor, person&#10;&#10;Description automatically generated">
            <a:extLst>
              <a:ext uri="{FF2B5EF4-FFF2-40B4-BE49-F238E27FC236}">
                <a16:creationId xmlns:a16="http://schemas.microsoft.com/office/drawing/2014/main" id="{4F53F9AD-B1D0-1C4E-9FC4-52DE2FEE20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2" name="Title 1"/>
          <p:cNvSpPr>
            <a:spLocks noGrp="1"/>
          </p:cNvSpPr>
          <p:nvPr>
            <p:ph type="title"/>
          </p:nvPr>
        </p:nvSpPr>
        <p:spPr>
          <a:xfrm>
            <a:off x="606249" y="0"/>
            <a:ext cx="10972800" cy="1143000"/>
          </a:xfrm>
          <a:prstGeom prst="rect">
            <a:avLst/>
          </a:prstGeom>
        </p:spPr>
        <p:txBody>
          <a:bodyPr anchor="b" anchorCtr="0">
            <a:noAutofit/>
          </a:bodyPr>
          <a:lstStyle>
            <a:lvl1pPr>
              <a:lnSpc>
                <a:spcPts val="3920"/>
              </a:lnSpc>
              <a:defRPr sz="3600" b="0" i="0" baseline="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618413" y="1423955"/>
            <a:ext cx="10960636" cy="5181600"/>
          </a:xfrm>
          <a:prstGeom prst="rect">
            <a:avLst/>
          </a:prstGeom>
        </p:spPr>
        <p:txBody>
          <a:bodyPr/>
          <a:lstStyle>
            <a:lvl1pPr marL="45720" indent="0">
              <a:lnSpc>
                <a:spcPct val="100000"/>
              </a:lnSpc>
              <a:spcBef>
                <a:spcPts val="600"/>
              </a:spcBef>
              <a:buClrTx/>
              <a:buFont typeface="Arial" panose="020B0604020202020204" pitchFamily="34" charset="0"/>
              <a:buNone/>
              <a:defRPr sz="18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384048" indent="-146304">
              <a:lnSpc>
                <a:spcPct val="100000"/>
              </a:lnSpc>
              <a:spcBef>
                <a:spcPts val="600"/>
              </a:spcBef>
              <a:buClrTx/>
              <a:buFont typeface="Arial" panose="020B0604020202020204" pitchFamily="34" charset="0"/>
              <a:buChar char="•"/>
              <a:defRPr sz="1400" b="0" i="0">
                <a:solidFill>
                  <a:schemeClr val="bg1"/>
                </a:solidFill>
                <a:latin typeface="Arial" panose="020B0604020202020204" pitchFamily="34" charset="0"/>
                <a:ea typeface="Roboto" panose="02000000000000000000" pitchFamily="2" charset="0"/>
                <a:cs typeface="Arial" panose="020B0604020202020204" pitchFamily="34" charset="0"/>
              </a:defRPr>
            </a:lvl2pPr>
            <a:lvl3pPr marL="502920" indent="-118872">
              <a:lnSpc>
                <a:spcPct val="100000"/>
              </a:lnSpc>
              <a:spcBef>
                <a:spcPts val="600"/>
              </a:spcBef>
              <a:buClrTx/>
              <a:buFont typeface="Arial" panose="020B0604020202020204" pitchFamily="34" charset="0"/>
              <a:buChar char="•"/>
              <a:defRPr sz="1200" b="0" i="0" baseline="0">
                <a:solidFill>
                  <a:schemeClr val="bg1"/>
                </a:solidFill>
                <a:latin typeface="Arial" panose="020B0604020202020204" pitchFamily="34" charset="0"/>
                <a:ea typeface="Roboto" panose="02000000000000000000" pitchFamily="2" charset="0"/>
                <a:cs typeface="Arial" panose="020B0604020202020204" pitchFamily="34" charset="0"/>
              </a:defRPr>
            </a:lvl3pPr>
            <a:lvl4pPr marL="685800" indent="-118872">
              <a:lnSpc>
                <a:spcPct val="130000"/>
              </a:lnSpc>
              <a:spcBef>
                <a:spcPts val="600"/>
              </a:spcBef>
              <a:buClrTx/>
              <a:buFont typeface="Arial" panose="020B0604020202020204" pitchFamily="34" charset="0"/>
              <a:buChar char="•"/>
              <a:defRPr sz="1000" b="0" i="0">
                <a:solidFill>
                  <a:schemeClr val="bg1"/>
                </a:solidFill>
                <a:latin typeface="Arial" panose="020B0604020202020204" pitchFamily="34" charset="0"/>
                <a:ea typeface="Roboto" panose="02000000000000000000" pitchFamily="2" charset="0"/>
                <a:cs typeface="Arial" panose="020B0604020202020204" pitchFamily="34" charset="0"/>
              </a:defRPr>
            </a:lvl4pPr>
            <a:lvl5pPr marL="868680" indent="-118872">
              <a:lnSpc>
                <a:spcPct val="100000"/>
              </a:lnSpc>
              <a:spcBef>
                <a:spcPts val="600"/>
              </a:spcBef>
              <a:buClrTx/>
              <a:buFont typeface="Arial" panose="020B0604020202020204" pitchFamily="34" charset="0"/>
              <a:buChar char="•"/>
              <a:defRPr sz="1000" b="0" i="0">
                <a:solidFill>
                  <a:schemeClr val="bg1"/>
                </a:solidFill>
                <a:latin typeface="Arial" panose="020B0604020202020204" pitchFamily="34" charset="0"/>
                <a:ea typeface="Roboto"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2018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9" name="Slide Number Placeholder 4"/>
          <p:cNvSpPr txBox="1">
            <a:spLocks noGrp="1"/>
          </p:cNvSpPr>
          <p:nvPr/>
        </p:nvSpPr>
        <p:spPr bwMode="auto">
          <a:xfrm rot="10800000" flipV="1">
            <a:off x="11379201"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Box 11">
            <a:extLst>
              <a:ext uri="{FF2B5EF4-FFF2-40B4-BE49-F238E27FC236}">
                <a16:creationId xmlns:a16="http://schemas.microsoft.com/office/drawing/2014/main" id="{D8C1009E-740B-424E-BF97-0B65CF90569D}"/>
              </a:ext>
            </a:extLst>
          </p:cNvPr>
          <p:cNvSpPr txBox="1"/>
          <p:nvPr userDrawn="1"/>
        </p:nvSpPr>
        <p:spPr>
          <a:xfrm>
            <a:off x="8830387" y="6592454"/>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ea typeface="Roboto Medium" panose="02000000000000000000" pitchFamily="2" charset="0"/>
                <a:cs typeface="Arial" panose="020B0604020202020204" pitchFamily="34" charset="0"/>
              </a:rPr>
              <a:t>© </a:t>
            </a:r>
            <a:r>
              <a:rPr lang="en-CA" sz="700" b="0" i="0" dirty="0">
                <a:solidFill>
                  <a:srgbClr val="FFFFFF"/>
                </a:solidFill>
                <a:latin typeface="Arial" panose="020B0604020202020204" pitchFamily="34" charset="0"/>
                <a:ea typeface="Roboto Medium" panose="02000000000000000000" pitchFamily="2" charset="0"/>
                <a:cs typeface="Arial" panose="020B0604020202020204" pitchFamily="34" charset="0"/>
              </a:rPr>
              <a:t>2020 </a:t>
            </a:r>
            <a:r>
              <a:rPr lang="en-US" sz="700" b="0" i="0" baseline="0" dirty="0">
                <a:solidFill>
                  <a:srgbClr val="FFFFFF"/>
                </a:solidFill>
                <a:latin typeface="Arial" panose="020B0604020202020204" pitchFamily="34" charset="0"/>
                <a:ea typeface="Roboto Medium" panose="02000000000000000000" pitchFamily="2" charset="0"/>
                <a:cs typeface="Arial" panose="020B0604020202020204" pitchFamily="34" charset="0"/>
              </a:rPr>
              <a:t>BlackBerry</a:t>
            </a:r>
            <a:r>
              <a:rPr lang="en-US" sz="700" b="0" i="0" dirty="0">
                <a:solidFill>
                  <a:srgbClr val="FFFFFF"/>
                </a:solidFill>
                <a:latin typeface="Arial" panose="020B0604020202020204" pitchFamily="34" charset="0"/>
                <a:ea typeface="Roboto Medium" panose="02000000000000000000" pitchFamily="2" charset="0"/>
                <a:cs typeface="Arial" panose="020B0604020202020204" pitchFamily="34" charset="0"/>
              </a:rPr>
              <a:t>. All Rights Reserved.</a:t>
            </a:r>
          </a:p>
        </p:txBody>
      </p:sp>
      <p:sp>
        <p:nvSpPr>
          <p:cNvPr id="14" name="Slide Number Placeholder 4">
            <a:extLst>
              <a:ext uri="{FF2B5EF4-FFF2-40B4-BE49-F238E27FC236}">
                <a16:creationId xmlns:a16="http://schemas.microsoft.com/office/drawing/2014/main" id="{233E0546-DC10-1B48-9E45-A3B7CB15EDB9}"/>
              </a:ext>
            </a:extLst>
          </p:cNvPr>
          <p:cNvSpPr txBox="1">
            <a:spLocks noGrp="1"/>
          </p:cNvSpPr>
          <p:nvPr userDrawn="1"/>
        </p:nvSpPr>
        <p:spPr bwMode="auto">
          <a:xfrm rot="10800000" flipV="1">
            <a:off x="11379201" y="6592453"/>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1" i="0" u="none" strike="noStrike" kern="0" cap="none" spc="0" normalizeH="0" baseline="0" noProof="0" smtClean="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1" i="0" u="none" strike="noStrike" kern="0" cap="none" spc="0" normalizeH="0" baseline="0" noProof="0" dirty="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97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Content + Im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7EAD27-F0E1-8449-9BA5-A0E35AA74965}"/>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a:off x="0" y="0"/>
            <a:ext cx="3615889" cy="6858000"/>
          </a:xfrm>
          <a:prstGeom prst="rect">
            <a:avLst/>
          </a:prstGeom>
        </p:spPr>
      </p:pic>
      <p:sp>
        <p:nvSpPr>
          <p:cNvPr id="10" name="Rectangle 9">
            <a:extLst>
              <a:ext uri="{FF2B5EF4-FFF2-40B4-BE49-F238E27FC236}">
                <a16:creationId xmlns:a16="http://schemas.microsoft.com/office/drawing/2014/main" id="{FB186F0E-7331-E94B-BD75-50C18A447C94}"/>
              </a:ext>
            </a:extLst>
          </p:cNvPr>
          <p:cNvSpPr/>
          <p:nvPr userDrawn="1"/>
        </p:nvSpPr>
        <p:spPr>
          <a:xfrm>
            <a:off x="0" y="0"/>
            <a:ext cx="255588" cy="6858000"/>
          </a:xfrm>
          <a:prstGeom prst="rect">
            <a:avLst/>
          </a:prstGeom>
          <a:gradFill flip="none" rotWithShape="1">
            <a:gsLst>
              <a:gs pos="0">
                <a:srgbClr val="00F400"/>
              </a:gs>
              <a:gs pos="96000">
                <a:srgbClr val="00F39F"/>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8">
            <a:extLst>
              <a:ext uri="{FF2B5EF4-FFF2-40B4-BE49-F238E27FC236}">
                <a16:creationId xmlns:a16="http://schemas.microsoft.com/office/drawing/2014/main" id="{2E692372-BA0E-C044-B170-BA0CAF97679F}"/>
              </a:ext>
            </a:extLst>
          </p:cNvPr>
          <p:cNvSpPr>
            <a:spLocks noGrp="1"/>
          </p:cNvSpPr>
          <p:nvPr>
            <p:ph type="pic" sz="quarter" idx="10" hasCustomPrompt="1"/>
          </p:nvPr>
        </p:nvSpPr>
        <p:spPr>
          <a:xfrm>
            <a:off x="1109472" y="722376"/>
            <a:ext cx="7924800" cy="5413248"/>
          </a:xfrm>
          <a:custGeom>
            <a:avLst/>
            <a:gdLst>
              <a:gd name="connsiteX0" fmla="*/ 0 w 7924800"/>
              <a:gd name="connsiteY0" fmla="*/ 0 h 5413248"/>
              <a:gd name="connsiteX1" fmla="*/ 7924800 w 7924800"/>
              <a:gd name="connsiteY1" fmla="*/ 0 h 5413248"/>
              <a:gd name="connsiteX2" fmla="*/ 7924800 w 7924800"/>
              <a:gd name="connsiteY2" fmla="*/ 5413248 h 5413248"/>
              <a:gd name="connsiteX3" fmla="*/ 0 w 7924800"/>
              <a:gd name="connsiteY3" fmla="*/ 5413248 h 5413248"/>
            </a:gdLst>
            <a:ahLst/>
            <a:cxnLst>
              <a:cxn ang="0">
                <a:pos x="connsiteX0" y="connsiteY0"/>
              </a:cxn>
              <a:cxn ang="0">
                <a:pos x="connsiteX1" y="connsiteY1"/>
              </a:cxn>
              <a:cxn ang="0">
                <a:pos x="connsiteX2" y="connsiteY2"/>
              </a:cxn>
              <a:cxn ang="0">
                <a:pos x="connsiteX3" y="connsiteY3"/>
              </a:cxn>
            </a:cxnLst>
            <a:rect l="l" t="t" r="r" b="b"/>
            <a:pathLst>
              <a:path w="7924800" h="5413248">
                <a:moveTo>
                  <a:pt x="0" y="0"/>
                </a:moveTo>
                <a:lnTo>
                  <a:pt x="7924800" y="0"/>
                </a:lnTo>
                <a:lnTo>
                  <a:pt x="7924800" y="5413248"/>
                </a:lnTo>
                <a:lnTo>
                  <a:pt x="0" y="5413248"/>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image</a:t>
            </a:r>
          </a:p>
        </p:txBody>
      </p:sp>
      <p:sp>
        <p:nvSpPr>
          <p:cNvPr id="24" name="Text Placeholder 23">
            <a:extLst>
              <a:ext uri="{FF2B5EF4-FFF2-40B4-BE49-F238E27FC236}">
                <a16:creationId xmlns:a16="http://schemas.microsoft.com/office/drawing/2014/main" id="{85F4931C-1675-1F4A-AFDA-A16BA955BB1E}"/>
              </a:ext>
            </a:extLst>
          </p:cNvPr>
          <p:cNvSpPr>
            <a:spLocks noGrp="1"/>
          </p:cNvSpPr>
          <p:nvPr>
            <p:ph type="body" sz="quarter" idx="12" hasCustomPrompt="1"/>
          </p:nvPr>
        </p:nvSpPr>
        <p:spPr>
          <a:xfrm>
            <a:off x="7972425" y="1282936"/>
            <a:ext cx="3228975" cy="1421928"/>
          </a:xfr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defRPr>
            </a:lvl1pPr>
          </a:lstStyle>
          <a:p>
            <a:pPr lvl="0"/>
            <a:r>
              <a:rPr lang="en-US" dirty="0"/>
              <a:t>Success usually comes to those who are too busy to be looking for it.</a:t>
            </a:r>
          </a:p>
        </p:txBody>
      </p:sp>
      <p:sp>
        <p:nvSpPr>
          <p:cNvPr id="11" name="Picture Placeholder 4">
            <a:extLst>
              <a:ext uri="{FF2B5EF4-FFF2-40B4-BE49-F238E27FC236}">
                <a16:creationId xmlns:a16="http://schemas.microsoft.com/office/drawing/2014/main" id="{AA830B19-FD53-2E46-8E17-34DF6938B41D}"/>
              </a:ext>
            </a:extLst>
          </p:cNvPr>
          <p:cNvSpPr>
            <a:spLocks noGrp="1" noChangeAspect="1"/>
          </p:cNvSpPr>
          <p:nvPr>
            <p:ph type="pic" sz="quarter" idx="16"/>
          </p:nvPr>
        </p:nvSpPr>
        <p:spPr>
          <a:xfrm rot="5400000">
            <a:off x="6970801" y="1950448"/>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17" name="Text Placeholder 4">
            <a:extLst>
              <a:ext uri="{FF2B5EF4-FFF2-40B4-BE49-F238E27FC236}">
                <a16:creationId xmlns:a16="http://schemas.microsoft.com/office/drawing/2014/main" id="{A86010ED-2AAD-4648-AA6C-EB11189DD379}"/>
              </a:ext>
            </a:extLst>
          </p:cNvPr>
          <p:cNvSpPr>
            <a:spLocks noGrp="1"/>
          </p:cNvSpPr>
          <p:nvPr>
            <p:ph type="body" sz="quarter" idx="17" hasCustomPrompt="1"/>
          </p:nvPr>
        </p:nvSpPr>
        <p:spPr>
          <a:xfrm>
            <a:off x="9429293" y="2997219"/>
            <a:ext cx="2142959" cy="738664"/>
          </a:xfrm>
        </p:spPr>
        <p:txBody>
          <a:bodyPr wrap="square">
            <a:spAutoFit/>
          </a:bodyPr>
          <a:lstStyle>
            <a:lvl1pPr marL="0" marR="0" indent="0" algn="l" defTabSz="914400" rtl="0" eaLnBrk="1" fontAlgn="auto" latinLnBrk="0" hangingPunct="1">
              <a:lnSpc>
                <a:spcPct val="120000"/>
              </a:lnSpc>
              <a:spcBef>
                <a:spcPct val="0"/>
              </a:spcBef>
              <a:spcAft>
                <a:spcPts val="0"/>
              </a:spcAft>
              <a:buClrTx/>
              <a:buSzTx/>
              <a:buFont typeface="Wingdings" pitchFamily="2" charset="2"/>
              <a:buNone/>
              <a:tabLst/>
              <a:defRPr sz="1200"/>
            </a:lvl1pPr>
          </a:lstStyle>
          <a:p>
            <a:pPr lvl="0"/>
            <a:r>
              <a:rPr lang="en-US" dirty="0"/>
              <a:t>This is callout one, keep it short with a large visual image, preferably landscape.</a:t>
            </a:r>
          </a:p>
        </p:txBody>
      </p:sp>
      <p:sp>
        <p:nvSpPr>
          <p:cNvPr id="21" name="Text Placeholder 4">
            <a:extLst>
              <a:ext uri="{FF2B5EF4-FFF2-40B4-BE49-F238E27FC236}">
                <a16:creationId xmlns:a16="http://schemas.microsoft.com/office/drawing/2014/main" id="{77E21C37-094B-E548-9DA9-BCD038030B77}"/>
              </a:ext>
            </a:extLst>
          </p:cNvPr>
          <p:cNvSpPr>
            <a:spLocks noGrp="1"/>
          </p:cNvSpPr>
          <p:nvPr>
            <p:ph type="body" sz="quarter" idx="19" hasCustomPrompt="1"/>
          </p:nvPr>
        </p:nvSpPr>
        <p:spPr>
          <a:xfrm>
            <a:off x="9429293" y="4171217"/>
            <a:ext cx="2142959" cy="738664"/>
          </a:xfrm>
        </p:spPr>
        <p:txBody>
          <a:bodyPr wrap="square">
            <a:spAutoFit/>
          </a:bodyPr>
          <a:lstStyle>
            <a:lvl1pPr marL="0" marR="0" indent="0" algn="l" defTabSz="914400" rtl="0" eaLnBrk="1" fontAlgn="auto" latinLnBrk="0" hangingPunct="1">
              <a:lnSpc>
                <a:spcPct val="120000"/>
              </a:lnSpc>
              <a:spcBef>
                <a:spcPct val="0"/>
              </a:spcBef>
              <a:spcAft>
                <a:spcPts val="0"/>
              </a:spcAft>
              <a:buClrTx/>
              <a:buSzTx/>
              <a:buFont typeface="Wingdings" pitchFamily="2" charset="2"/>
              <a:buNone/>
              <a:tabLst/>
              <a:defRPr sz="1200"/>
            </a:lvl1pPr>
          </a:lstStyle>
          <a:p>
            <a:pPr lvl="0"/>
            <a:r>
              <a:rPr lang="en-US" dirty="0"/>
              <a:t>This is callout two, keep it short with a large visual image, preferably landscape.</a:t>
            </a:r>
          </a:p>
        </p:txBody>
      </p:sp>
      <p:sp>
        <p:nvSpPr>
          <p:cNvPr id="22" name="Text Placeholder 4">
            <a:extLst>
              <a:ext uri="{FF2B5EF4-FFF2-40B4-BE49-F238E27FC236}">
                <a16:creationId xmlns:a16="http://schemas.microsoft.com/office/drawing/2014/main" id="{8EEBE3B5-84C5-9246-AC3C-C9E1D23352FF}"/>
              </a:ext>
            </a:extLst>
          </p:cNvPr>
          <p:cNvSpPr>
            <a:spLocks noGrp="1"/>
          </p:cNvSpPr>
          <p:nvPr>
            <p:ph type="body" sz="quarter" idx="20" hasCustomPrompt="1"/>
          </p:nvPr>
        </p:nvSpPr>
        <p:spPr>
          <a:xfrm>
            <a:off x="9429293" y="5345215"/>
            <a:ext cx="2142959" cy="738664"/>
          </a:xfrm>
        </p:spPr>
        <p:txBody>
          <a:bodyPr wrap="square">
            <a:spAutoFit/>
          </a:bodyPr>
          <a:lstStyle>
            <a:lvl1pPr marL="0" marR="0" indent="0" algn="l" defTabSz="914400" rtl="0" eaLnBrk="1" fontAlgn="auto" latinLnBrk="0" hangingPunct="1">
              <a:lnSpc>
                <a:spcPct val="120000"/>
              </a:lnSpc>
              <a:spcBef>
                <a:spcPct val="0"/>
              </a:spcBef>
              <a:spcAft>
                <a:spcPts val="0"/>
              </a:spcAft>
              <a:buClrTx/>
              <a:buSzTx/>
              <a:buFont typeface="Wingdings" pitchFamily="2" charset="2"/>
              <a:buNone/>
              <a:tabLst/>
              <a:defRPr sz="1200"/>
            </a:lvl1pPr>
          </a:lstStyle>
          <a:p>
            <a:pPr lvl="0"/>
            <a:r>
              <a:rPr lang="en-US" dirty="0"/>
              <a:t>This is callout three, keep it short with a large visual image, preferably landscape.</a:t>
            </a:r>
          </a:p>
        </p:txBody>
      </p:sp>
      <p:pic>
        <p:nvPicPr>
          <p:cNvPr id="12" name="Graphic 11">
            <a:extLst>
              <a:ext uri="{FF2B5EF4-FFF2-40B4-BE49-F238E27FC236}">
                <a16:creationId xmlns:a16="http://schemas.microsoft.com/office/drawing/2014/main" id="{248B3B3C-28DE-A344-9F7A-DC25A5FC17A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79992" y="6427721"/>
            <a:ext cx="2273808" cy="173149"/>
          </a:xfrm>
          <a:prstGeom prst="rect">
            <a:avLst/>
          </a:prstGeom>
        </p:spPr>
      </p:pic>
    </p:spTree>
    <p:extLst>
      <p:ext uri="{BB962C8B-B14F-4D97-AF65-F5344CB8AC3E}">
        <p14:creationId xmlns:p14="http://schemas.microsoft.com/office/powerpoint/2010/main" val="24259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8A7F5F-A110-644C-96D0-56F1E4AA9ADB}"/>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11" name="Title 1">
            <a:extLst>
              <a:ext uri="{FF2B5EF4-FFF2-40B4-BE49-F238E27FC236}">
                <a16:creationId xmlns:a16="http://schemas.microsoft.com/office/drawing/2014/main" id="{073B9A69-79BF-7442-AE52-7CA3B00AA539}"/>
              </a:ext>
            </a:extLst>
          </p:cNvPr>
          <p:cNvSpPr>
            <a:spLocks noGrp="1"/>
          </p:cNvSpPr>
          <p:nvPr>
            <p:ph type="title" hasCustomPrompt="1"/>
          </p:nvPr>
        </p:nvSpPr>
        <p:spPr>
          <a:xfrm>
            <a:off x="838200" y="717096"/>
            <a:ext cx="10515600" cy="646331"/>
          </a:xfrm>
          <a:prstGeom prst="rect">
            <a:avLst/>
          </a:prstGeom>
        </p:spPr>
        <p:txBody>
          <a:bodyPr/>
          <a:lstStyle>
            <a:lvl1pPr algn="ctr">
              <a:defRPr>
                <a:solidFill>
                  <a:schemeClr val="bg1"/>
                </a:solidFill>
              </a:defRPr>
            </a:lvl1pPr>
          </a:lstStyle>
          <a:p>
            <a:r>
              <a:rPr lang="en-US" dirty="0"/>
              <a:t>Click to add title style</a:t>
            </a:r>
          </a:p>
        </p:txBody>
      </p:sp>
      <p:sp>
        <p:nvSpPr>
          <p:cNvPr id="21" name="Picture Placeholder 8">
            <a:extLst>
              <a:ext uri="{FF2B5EF4-FFF2-40B4-BE49-F238E27FC236}">
                <a16:creationId xmlns:a16="http://schemas.microsoft.com/office/drawing/2014/main" id="{D601DB03-5D1D-E045-AAED-AF8E1B0BD6E2}"/>
              </a:ext>
            </a:extLst>
          </p:cNvPr>
          <p:cNvSpPr>
            <a:spLocks noGrp="1"/>
          </p:cNvSpPr>
          <p:nvPr>
            <p:ph type="pic" sz="quarter" idx="13"/>
          </p:nvPr>
        </p:nvSpPr>
        <p:spPr>
          <a:xfrm>
            <a:off x="4227830" y="2694901"/>
            <a:ext cx="731520" cy="731520"/>
          </a:xfrm>
          <a:prstGeom prst="rect">
            <a:avLst/>
          </a:prstGeom>
        </p:spPr>
        <p:txBody>
          <a:bodyPr>
            <a:normAutofit/>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22" name="Freeform 21">
            <a:extLst>
              <a:ext uri="{FF2B5EF4-FFF2-40B4-BE49-F238E27FC236}">
                <a16:creationId xmlns:a16="http://schemas.microsoft.com/office/drawing/2014/main" id="{92F6300B-96E2-6648-B7C0-382A72FBFA31}"/>
              </a:ext>
            </a:extLst>
          </p:cNvPr>
          <p:cNvSpPr/>
          <p:nvPr userDrawn="1"/>
        </p:nvSpPr>
        <p:spPr>
          <a:xfrm rot="8100000">
            <a:off x="3919311" y="2375105"/>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Picture Placeholder 8">
            <a:extLst>
              <a:ext uri="{FF2B5EF4-FFF2-40B4-BE49-F238E27FC236}">
                <a16:creationId xmlns:a16="http://schemas.microsoft.com/office/drawing/2014/main" id="{3D1457F0-BF8C-004A-87AE-189D5382C475}"/>
              </a:ext>
            </a:extLst>
          </p:cNvPr>
          <p:cNvSpPr>
            <a:spLocks noGrp="1"/>
          </p:cNvSpPr>
          <p:nvPr>
            <p:ph type="pic" sz="quarter" idx="14"/>
          </p:nvPr>
        </p:nvSpPr>
        <p:spPr>
          <a:xfrm>
            <a:off x="7365290" y="2694901"/>
            <a:ext cx="731520" cy="731520"/>
          </a:xfrm>
          <a:prstGeom prst="rect">
            <a:avLst/>
          </a:prstGeom>
        </p:spPr>
        <p:txBody>
          <a:bodyPr>
            <a:normAutofit/>
          </a:bodyPr>
          <a:lstStyle>
            <a:lvl1pPr marL="0" marR="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26" name="Freeform 25">
            <a:extLst>
              <a:ext uri="{FF2B5EF4-FFF2-40B4-BE49-F238E27FC236}">
                <a16:creationId xmlns:a16="http://schemas.microsoft.com/office/drawing/2014/main" id="{975BDF52-35C8-6C45-9CB9-29AAD753F3CE}"/>
              </a:ext>
            </a:extLst>
          </p:cNvPr>
          <p:cNvSpPr/>
          <p:nvPr userDrawn="1"/>
        </p:nvSpPr>
        <p:spPr>
          <a:xfrm rot="8100000">
            <a:off x="7056120" y="2375105"/>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a:extLst>
              <a:ext uri="{FF2B5EF4-FFF2-40B4-BE49-F238E27FC236}">
                <a16:creationId xmlns:a16="http://schemas.microsoft.com/office/drawing/2014/main" id="{CC13F233-1507-1145-A9AC-80E9C6D8F4C3}"/>
              </a:ext>
            </a:extLst>
          </p:cNvPr>
          <p:cNvSpPr>
            <a:spLocks noGrp="1"/>
          </p:cNvSpPr>
          <p:nvPr>
            <p:ph type="body" sz="quarter" idx="32" hasCustomPrompt="1"/>
          </p:nvPr>
        </p:nvSpPr>
        <p:spPr>
          <a:xfrm>
            <a:off x="3374005" y="4696030"/>
            <a:ext cx="2462212" cy="1030475"/>
          </a:xfrm>
        </p:spPr>
        <p:txBody>
          <a:bodyPr wrap="square">
            <a:spAutoFit/>
          </a:bodyPr>
          <a:lstStyle>
            <a:lvl1pPr algn="ctr">
              <a:lnSpc>
                <a:spcPct val="120000"/>
              </a:lnSpc>
              <a:defRPr sz="1300"/>
            </a:lvl1pPr>
          </a:lstStyle>
          <a:p>
            <a:pPr lvl="0"/>
            <a:r>
              <a:rPr lang="en-US" dirty="0"/>
              <a:t>This is descriptor text that summarizes your two key focal points about what we do and why. Ok to bold important text.</a:t>
            </a:r>
          </a:p>
        </p:txBody>
      </p:sp>
      <p:sp>
        <p:nvSpPr>
          <p:cNvPr id="15" name="Text Placeholder 2">
            <a:extLst>
              <a:ext uri="{FF2B5EF4-FFF2-40B4-BE49-F238E27FC236}">
                <a16:creationId xmlns:a16="http://schemas.microsoft.com/office/drawing/2014/main" id="{F4E8D79D-0D32-D14C-991D-D91B846F10D6}"/>
              </a:ext>
            </a:extLst>
          </p:cNvPr>
          <p:cNvSpPr>
            <a:spLocks noGrp="1"/>
          </p:cNvSpPr>
          <p:nvPr>
            <p:ph type="body" sz="quarter" idx="33" hasCustomPrompt="1"/>
          </p:nvPr>
        </p:nvSpPr>
        <p:spPr>
          <a:xfrm>
            <a:off x="6510813" y="4696030"/>
            <a:ext cx="2462212" cy="1030475"/>
          </a:xfrm>
        </p:spPr>
        <p:txBody>
          <a:bodyPr wrap="square">
            <a:spAutoFit/>
          </a:bodyPr>
          <a:lstStyle>
            <a:lvl1pPr algn="ctr">
              <a:lnSpc>
                <a:spcPct val="120000"/>
              </a:lnSpc>
              <a:defRPr sz="1300"/>
            </a:lvl1pPr>
          </a:lstStyle>
          <a:p>
            <a:pPr lvl="0"/>
            <a:r>
              <a:rPr lang="en-US" dirty="0"/>
              <a:t>This is descriptor text that summarizes your two key focal points about what we do and why. Ok to bold important text.</a:t>
            </a:r>
          </a:p>
        </p:txBody>
      </p:sp>
      <p:sp>
        <p:nvSpPr>
          <p:cNvPr id="5" name="Text Placeholder 4">
            <a:extLst>
              <a:ext uri="{FF2B5EF4-FFF2-40B4-BE49-F238E27FC236}">
                <a16:creationId xmlns:a16="http://schemas.microsoft.com/office/drawing/2014/main" id="{EE237E11-AA9F-3748-A500-2DB4AFACE4EF}"/>
              </a:ext>
            </a:extLst>
          </p:cNvPr>
          <p:cNvSpPr>
            <a:spLocks noGrp="1"/>
          </p:cNvSpPr>
          <p:nvPr>
            <p:ph type="body" sz="quarter" idx="34" hasCustomPrompt="1"/>
          </p:nvPr>
        </p:nvSpPr>
        <p:spPr>
          <a:xfrm>
            <a:off x="3374005" y="4205493"/>
            <a:ext cx="2462212" cy="314325"/>
          </a:xfrm>
        </p:spPr>
        <p:txBody>
          <a:bodyPr wrap="square">
            <a:spAutoFit/>
          </a:bodyPr>
          <a:lstStyle>
            <a:lvl1pPr algn="ctr">
              <a:defRPr b="1"/>
            </a:lvl1pPr>
          </a:lstStyle>
          <a:p>
            <a:pPr lvl="0"/>
            <a:r>
              <a:rPr lang="en-US" b="1" dirty="0"/>
              <a:t>Sample Header</a:t>
            </a:r>
            <a:endParaRPr lang="en-US" dirty="0"/>
          </a:p>
        </p:txBody>
      </p:sp>
      <p:sp>
        <p:nvSpPr>
          <p:cNvPr id="18" name="Text Placeholder 4">
            <a:extLst>
              <a:ext uri="{FF2B5EF4-FFF2-40B4-BE49-F238E27FC236}">
                <a16:creationId xmlns:a16="http://schemas.microsoft.com/office/drawing/2014/main" id="{40ECE405-BC1C-B342-B308-DCC3D61C3C53}"/>
              </a:ext>
            </a:extLst>
          </p:cNvPr>
          <p:cNvSpPr>
            <a:spLocks noGrp="1"/>
          </p:cNvSpPr>
          <p:nvPr>
            <p:ph type="body" sz="quarter" idx="35" hasCustomPrompt="1"/>
          </p:nvPr>
        </p:nvSpPr>
        <p:spPr>
          <a:xfrm>
            <a:off x="6510813" y="4205493"/>
            <a:ext cx="2462211" cy="314325"/>
          </a:xfrm>
        </p:spPr>
        <p:txBody>
          <a:bodyPr wrap="square">
            <a:spAutoFit/>
          </a:bodyPr>
          <a:lstStyle>
            <a:lvl1pPr algn="ctr">
              <a:defRPr b="1"/>
            </a:lvl1pPr>
          </a:lstStyle>
          <a:p>
            <a:pPr lvl="0"/>
            <a:r>
              <a:rPr lang="en-US" b="1" dirty="0"/>
              <a:t>Sample Header</a:t>
            </a:r>
            <a:endParaRPr lang="en-US" dirty="0"/>
          </a:p>
        </p:txBody>
      </p:sp>
    </p:spTree>
    <p:extLst>
      <p:ext uri="{BB962C8B-B14F-4D97-AF65-F5344CB8AC3E}">
        <p14:creationId xmlns:p14="http://schemas.microsoft.com/office/powerpoint/2010/main" val="348618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857B64C-46C1-AA48-931E-62583395A989}"/>
              </a:ext>
            </a:extLst>
          </p:cNvPr>
          <p:cNvSpPr>
            <a:spLocks noGrp="1"/>
          </p:cNvSpPr>
          <p:nvPr>
            <p:ph type="pic" sz="quarter" idx="13"/>
          </p:nvPr>
        </p:nvSpPr>
        <p:spPr>
          <a:xfrm>
            <a:off x="2602458" y="2712184"/>
            <a:ext cx="731520" cy="731520"/>
          </a:xfrm>
          <a:prstGeom prst="rect">
            <a:avLst/>
          </a:prstGeom>
        </p:spPr>
        <p:txBody>
          <a:bodyPr>
            <a:normAutofit/>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5" name="Picture Placeholder 8">
            <a:extLst>
              <a:ext uri="{FF2B5EF4-FFF2-40B4-BE49-F238E27FC236}">
                <a16:creationId xmlns:a16="http://schemas.microsoft.com/office/drawing/2014/main" id="{53041641-9206-564B-B87A-555AA47F4BB5}"/>
              </a:ext>
            </a:extLst>
          </p:cNvPr>
          <p:cNvSpPr>
            <a:spLocks noGrp="1"/>
          </p:cNvSpPr>
          <p:nvPr>
            <p:ph type="pic" sz="quarter" idx="14"/>
          </p:nvPr>
        </p:nvSpPr>
        <p:spPr>
          <a:xfrm>
            <a:off x="5719371" y="2712184"/>
            <a:ext cx="731520" cy="731520"/>
          </a:xfrm>
          <a:prstGeom prst="rect">
            <a:avLst/>
          </a:prstGeom>
        </p:spPr>
        <p:txBody>
          <a:bodyPr>
            <a:normAutofit/>
          </a:bodyPr>
          <a:lstStyle>
            <a:lvl1pPr marL="0" marR="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6" name="Picture Placeholder 8">
            <a:extLst>
              <a:ext uri="{FF2B5EF4-FFF2-40B4-BE49-F238E27FC236}">
                <a16:creationId xmlns:a16="http://schemas.microsoft.com/office/drawing/2014/main" id="{D0D2B45B-E7AB-DC4F-81F1-DB12A426C4EE}"/>
              </a:ext>
            </a:extLst>
          </p:cNvPr>
          <p:cNvSpPr>
            <a:spLocks noGrp="1"/>
          </p:cNvSpPr>
          <p:nvPr>
            <p:ph type="pic" sz="quarter" idx="15"/>
          </p:nvPr>
        </p:nvSpPr>
        <p:spPr>
          <a:xfrm>
            <a:off x="8836282" y="2712184"/>
            <a:ext cx="731520" cy="731520"/>
          </a:xfrm>
          <a:prstGeom prst="rect">
            <a:avLst/>
          </a:prstGeom>
        </p:spPr>
        <p:txBody>
          <a:bodyPr>
            <a:normAutofit/>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7" name="Freeform 6">
            <a:extLst>
              <a:ext uri="{FF2B5EF4-FFF2-40B4-BE49-F238E27FC236}">
                <a16:creationId xmlns:a16="http://schemas.microsoft.com/office/drawing/2014/main" id="{516EF593-C77F-9D42-B81C-FA640405333D}"/>
              </a:ext>
            </a:extLst>
          </p:cNvPr>
          <p:cNvSpPr/>
          <p:nvPr userDrawn="1"/>
        </p:nvSpPr>
        <p:spPr>
          <a:xfrm rot="8100000">
            <a:off x="5410201" y="2392388"/>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7">
            <a:extLst>
              <a:ext uri="{FF2B5EF4-FFF2-40B4-BE49-F238E27FC236}">
                <a16:creationId xmlns:a16="http://schemas.microsoft.com/office/drawing/2014/main" id="{0A3579E3-E88E-1545-B780-6E75BAA7B54F}"/>
              </a:ext>
            </a:extLst>
          </p:cNvPr>
          <p:cNvSpPr/>
          <p:nvPr userDrawn="1"/>
        </p:nvSpPr>
        <p:spPr>
          <a:xfrm rot="8100000">
            <a:off x="8516242" y="2392388"/>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8">
            <a:extLst>
              <a:ext uri="{FF2B5EF4-FFF2-40B4-BE49-F238E27FC236}">
                <a16:creationId xmlns:a16="http://schemas.microsoft.com/office/drawing/2014/main" id="{7D2BE9A4-0C7D-EE43-A4AC-EBC5A7BCBDDA}"/>
              </a:ext>
            </a:extLst>
          </p:cNvPr>
          <p:cNvSpPr/>
          <p:nvPr userDrawn="1"/>
        </p:nvSpPr>
        <p:spPr>
          <a:xfrm rot="8100000">
            <a:off x="2293939" y="2392388"/>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A8A7F5F-A110-644C-96D0-56F1E4AA9ADB}"/>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11" name="Title 1">
            <a:extLst>
              <a:ext uri="{FF2B5EF4-FFF2-40B4-BE49-F238E27FC236}">
                <a16:creationId xmlns:a16="http://schemas.microsoft.com/office/drawing/2014/main" id="{073B9A69-79BF-7442-AE52-7CA3B00AA539}"/>
              </a:ext>
            </a:extLst>
          </p:cNvPr>
          <p:cNvSpPr>
            <a:spLocks noGrp="1"/>
          </p:cNvSpPr>
          <p:nvPr>
            <p:ph type="title" hasCustomPrompt="1"/>
          </p:nvPr>
        </p:nvSpPr>
        <p:spPr>
          <a:xfrm>
            <a:off x="838200" y="717096"/>
            <a:ext cx="10515600" cy="646331"/>
          </a:xfrm>
          <a:prstGeom prst="rect">
            <a:avLst/>
          </a:prstGeom>
        </p:spPr>
        <p:txBody>
          <a:bodyPr/>
          <a:lstStyle>
            <a:lvl1pPr algn="ctr">
              <a:defRPr>
                <a:solidFill>
                  <a:schemeClr val="bg1"/>
                </a:solidFill>
              </a:defRPr>
            </a:lvl1pPr>
          </a:lstStyle>
          <a:p>
            <a:r>
              <a:rPr lang="en-US" dirty="0"/>
              <a:t>Click to add title style</a:t>
            </a:r>
          </a:p>
        </p:txBody>
      </p:sp>
      <p:sp>
        <p:nvSpPr>
          <p:cNvPr id="19" name="Text Placeholder 2">
            <a:extLst>
              <a:ext uri="{FF2B5EF4-FFF2-40B4-BE49-F238E27FC236}">
                <a16:creationId xmlns:a16="http://schemas.microsoft.com/office/drawing/2014/main" id="{4F075E9F-D6BE-BF47-9990-95DA2806ECF1}"/>
              </a:ext>
            </a:extLst>
          </p:cNvPr>
          <p:cNvSpPr>
            <a:spLocks noGrp="1"/>
          </p:cNvSpPr>
          <p:nvPr>
            <p:ph type="body" sz="quarter" idx="32" hasCustomPrompt="1"/>
          </p:nvPr>
        </p:nvSpPr>
        <p:spPr>
          <a:xfrm>
            <a:off x="1754232" y="4678746"/>
            <a:ext cx="2462212" cy="1030475"/>
          </a:xfrm>
        </p:spPr>
        <p:txBody>
          <a:bodyPr wrap="square">
            <a:spAutoFit/>
          </a:bodyPr>
          <a:lstStyle>
            <a:lvl1pPr algn="ctr">
              <a:lnSpc>
                <a:spcPct val="120000"/>
              </a:lnSpc>
              <a:defRPr sz="1300"/>
            </a:lvl1pPr>
          </a:lstStyle>
          <a:p>
            <a:pPr lvl="0"/>
            <a:r>
              <a:rPr lang="en-US" dirty="0"/>
              <a:t>This is descriptor text that summarizes your key focal points about what we do and why. It’s ok to bold important text.</a:t>
            </a:r>
          </a:p>
        </p:txBody>
      </p:sp>
      <p:sp>
        <p:nvSpPr>
          <p:cNvPr id="20" name="Text Placeholder 4">
            <a:extLst>
              <a:ext uri="{FF2B5EF4-FFF2-40B4-BE49-F238E27FC236}">
                <a16:creationId xmlns:a16="http://schemas.microsoft.com/office/drawing/2014/main" id="{68BC9F71-4939-AD49-877A-155E1E0C98F6}"/>
              </a:ext>
            </a:extLst>
          </p:cNvPr>
          <p:cNvSpPr>
            <a:spLocks noGrp="1"/>
          </p:cNvSpPr>
          <p:nvPr>
            <p:ph type="body" sz="quarter" idx="34" hasCustomPrompt="1"/>
          </p:nvPr>
        </p:nvSpPr>
        <p:spPr>
          <a:xfrm>
            <a:off x="1754232" y="4188209"/>
            <a:ext cx="2462212" cy="314325"/>
          </a:xfrm>
        </p:spPr>
        <p:txBody>
          <a:bodyPr wrap="square">
            <a:spAutoFit/>
          </a:bodyPr>
          <a:lstStyle>
            <a:lvl1pPr algn="ctr">
              <a:defRPr b="1"/>
            </a:lvl1pPr>
          </a:lstStyle>
          <a:p>
            <a:pPr lvl="0"/>
            <a:r>
              <a:rPr lang="en-US" b="1" dirty="0"/>
              <a:t>Sample Header</a:t>
            </a:r>
            <a:endParaRPr lang="en-US" dirty="0"/>
          </a:p>
        </p:txBody>
      </p:sp>
      <p:sp>
        <p:nvSpPr>
          <p:cNvPr id="21" name="Text Placeholder 2">
            <a:extLst>
              <a:ext uri="{FF2B5EF4-FFF2-40B4-BE49-F238E27FC236}">
                <a16:creationId xmlns:a16="http://schemas.microsoft.com/office/drawing/2014/main" id="{AACBACCA-B2C7-1947-BBC1-3E917E14D76D}"/>
              </a:ext>
            </a:extLst>
          </p:cNvPr>
          <p:cNvSpPr>
            <a:spLocks noGrp="1"/>
          </p:cNvSpPr>
          <p:nvPr>
            <p:ph type="body" sz="quarter" idx="35" hasCustomPrompt="1"/>
          </p:nvPr>
        </p:nvSpPr>
        <p:spPr>
          <a:xfrm>
            <a:off x="4888602" y="4678746"/>
            <a:ext cx="2462212" cy="1030475"/>
          </a:xfrm>
        </p:spPr>
        <p:txBody>
          <a:bodyPr wrap="square">
            <a:spAutoFit/>
          </a:bodyPr>
          <a:lstStyle>
            <a:lvl1pPr algn="ctr">
              <a:lnSpc>
                <a:spcPct val="120000"/>
              </a:lnSpc>
              <a:defRPr sz="1300"/>
            </a:lvl1pPr>
          </a:lstStyle>
          <a:p>
            <a:pPr lvl="0"/>
            <a:r>
              <a:rPr lang="en-US" dirty="0"/>
              <a:t>This is descriptor text that summarizes your key focal points about what we do and why. It’s ok to bold important text.</a:t>
            </a:r>
          </a:p>
        </p:txBody>
      </p:sp>
      <p:sp>
        <p:nvSpPr>
          <p:cNvPr id="22" name="Text Placeholder 4">
            <a:extLst>
              <a:ext uri="{FF2B5EF4-FFF2-40B4-BE49-F238E27FC236}">
                <a16:creationId xmlns:a16="http://schemas.microsoft.com/office/drawing/2014/main" id="{AFC8A014-18AA-C445-A4DA-5A75AC18ACAE}"/>
              </a:ext>
            </a:extLst>
          </p:cNvPr>
          <p:cNvSpPr>
            <a:spLocks noGrp="1"/>
          </p:cNvSpPr>
          <p:nvPr>
            <p:ph type="body" sz="quarter" idx="36" hasCustomPrompt="1"/>
          </p:nvPr>
        </p:nvSpPr>
        <p:spPr>
          <a:xfrm>
            <a:off x="4888602" y="4188209"/>
            <a:ext cx="2462212" cy="314325"/>
          </a:xfrm>
        </p:spPr>
        <p:txBody>
          <a:bodyPr wrap="square">
            <a:spAutoFit/>
          </a:bodyPr>
          <a:lstStyle>
            <a:lvl1pPr algn="ctr">
              <a:defRPr b="1"/>
            </a:lvl1pPr>
          </a:lstStyle>
          <a:p>
            <a:pPr lvl="0"/>
            <a:r>
              <a:rPr lang="en-US" b="1" dirty="0"/>
              <a:t>Sample Header</a:t>
            </a:r>
            <a:endParaRPr lang="en-US" dirty="0"/>
          </a:p>
        </p:txBody>
      </p:sp>
      <p:sp>
        <p:nvSpPr>
          <p:cNvPr id="23" name="Text Placeholder 2">
            <a:extLst>
              <a:ext uri="{FF2B5EF4-FFF2-40B4-BE49-F238E27FC236}">
                <a16:creationId xmlns:a16="http://schemas.microsoft.com/office/drawing/2014/main" id="{CB259078-23AA-EF4B-82C8-488B3FBBC0AB}"/>
              </a:ext>
            </a:extLst>
          </p:cNvPr>
          <p:cNvSpPr>
            <a:spLocks noGrp="1"/>
          </p:cNvSpPr>
          <p:nvPr>
            <p:ph type="body" sz="quarter" idx="37" hasCustomPrompt="1"/>
          </p:nvPr>
        </p:nvSpPr>
        <p:spPr>
          <a:xfrm>
            <a:off x="7988794" y="4678746"/>
            <a:ext cx="2462212" cy="1030475"/>
          </a:xfrm>
        </p:spPr>
        <p:txBody>
          <a:bodyPr wrap="square">
            <a:spAutoFit/>
          </a:bodyPr>
          <a:lstStyle>
            <a:lvl1pPr algn="ctr">
              <a:lnSpc>
                <a:spcPct val="120000"/>
              </a:lnSpc>
              <a:defRPr sz="1300"/>
            </a:lvl1pPr>
          </a:lstStyle>
          <a:p>
            <a:pPr lvl="0"/>
            <a:r>
              <a:rPr lang="en-US" dirty="0"/>
              <a:t>This is descriptor text that summarizes your key focal points about what we do and why. It’s ok to bold important text.</a:t>
            </a:r>
          </a:p>
        </p:txBody>
      </p:sp>
      <p:sp>
        <p:nvSpPr>
          <p:cNvPr id="24" name="Text Placeholder 4">
            <a:extLst>
              <a:ext uri="{FF2B5EF4-FFF2-40B4-BE49-F238E27FC236}">
                <a16:creationId xmlns:a16="http://schemas.microsoft.com/office/drawing/2014/main" id="{23C7C531-B742-024A-B27C-AF7DC051048C}"/>
              </a:ext>
            </a:extLst>
          </p:cNvPr>
          <p:cNvSpPr>
            <a:spLocks noGrp="1"/>
          </p:cNvSpPr>
          <p:nvPr>
            <p:ph type="body" sz="quarter" idx="38" hasCustomPrompt="1"/>
          </p:nvPr>
        </p:nvSpPr>
        <p:spPr>
          <a:xfrm>
            <a:off x="7988794" y="4188209"/>
            <a:ext cx="2462212" cy="314325"/>
          </a:xfrm>
        </p:spPr>
        <p:txBody>
          <a:bodyPr wrap="square">
            <a:spAutoFit/>
          </a:bodyPr>
          <a:lstStyle>
            <a:lvl1pPr algn="ctr">
              <a:defRPr b="1"/>
            </a:lvl1pPr>
          </a:lstStyle>
          <a:p>
            <a:pPr lvl="0"/>
            <a:r>
              <a:rPr lang="en-US" b="1" dirty="0"/>
              <a:t>Sample Header</a:t>
            </a:r>
            <a:endParaRPr lang="en-US" dirty="0"/>
          </a:p>
        </p:txBody>
      </p:sp>
    </p:spTree>
    <p:extLst>
      <p:ext uri="{BB962C8B-B14F-4D97-AF65-F5344CB8AC3E}">
        <p14:creationId xmlns:p14="http://schemas.microsoft.com/office/powerpoint/2010/main" val="385550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D2BE9A4-0C7D-EE43-A4AC-EBC5A7BCBDDA}"/>
              </a:ext>
            </a:extLst>
          </p:cNvPr>
          <p:cNvSpPr/>
          <p:nvPr userDrawn="1"/>
        </p:nvSpPr>
        <p:spPr>
          <a:xfrm rot="8100000">
            <a:off x="1365693"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9A8A7F5F-A110-644C-96D0-56F1E4AA9ADB}"/>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11" name="Title 1">
            <a:extLst>
              <a:ext uri="{FF2B5EF4-FFF2-40B4-BE49-F238E27FC236}">
                <a16:creationId xmlns:a16="http://schemas.microsoft.com/office/drawing/2014/main" id="{073B9A69-79BF-7442-AE52-7CA3B00AA539}"/>
              </a:ext>
            </a:extLst>
          </p:cNvPr>
          <p:cNvSpPr>
            <a:spLocks noGrp="1"/>
          </p:cNvSpPr>
          <p:nvPr>
            <p:ph type="title" hasCustomPrompt="1"/>
          </p:nvPr>
        </p:nvSpPr>
        <p:spPr>
          <a:xfrm>
            <a:off x="838200" y="717096"/>
            <a:ext cx="10515600" cy="646331"/>
          </a:xfrm>
          <a:prstGeom prst="rect">
            <a:avLst/>
          </a:prstGeom>
        </p:spPr>
        <p:txBody>
          <a:bodyPr/>
          <a:lstStyle>
            <a:lvl1pPr algn="ctr">
              <a:defRPr>
                <a:solidFill>
                  <a:schemeClr val="bg1"/>
                </a:solidFill>
              </a:defRPr>
            </a:lvl1pPr>
          </a:lstStyle>
          <a:p>
            <a:r>
              <a:rPr lang="en-US" dirty="0"/>
              <a:t>Click to add title style</a:t>
            </a:r>
          </a:p>
        </p:txBody>
      </p:sp>
      <p:sp>
        <p:nvSpPr>
          <p:cNvPr id="19" name="Picture Placeholder 8">
            <a:extLst>
              <a:ext uri="{FF2B5EF4-FFF2-40B4-BE49-F238E27FC236}">
                <a16:creationId xmlns:a16="http://schemas.microsoft.com/office/drawing/2014/main" id="{0DAA5DEE-23DD-0D4C-949C-44B9F49B10BD}"/>
              </a:ext>
            </a:extLst>
          </p:cNvPr>
          <p:cNvSpPr>
            <a:spLocks noGrp="1"/>
          </p:cNvSpPr>
          <p:nvPr>
            <p:ph type="pic" sz="quarter" idx="33"/>
          </p:nvPr>
        </p:nvSpPr>
        <p:spPr>
          <a:xfrm>
            <a:off x="1685733" y="279966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CD3CF0C3-7CBF-6247-8686-1948D501A317}"/>
              </a:ext>
            </a:extLst>
          </p:cNvPr>
          <p:cNvSpPr>
            <a:spLocks noGrp="1"/>
          </p:cNvSpPr>
          <p:nvPr>
            <p:ph type="pic" sz="quarter" idx="19"/>
          </p:nvPr>
        </p:nvSpPr>
        <p:spPr>
          <a:xfrm>
            <a:off x="9678429"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27" name="Freeform 26">
            <a:extLst>
              <a:ext uri="{FF2B5EF4-FFF2-40B4-BE49-F238E27FC236}">
                <a16:creationId xmlns:a16="http://schemas.microsoft.com/office/drawing/2014/main" id="{897864F2-46AD-3E4E-9107-892EEB51435B}"/>
              </a:ext>
            </a:extLst>
          </p:cNvPr>
          <p:cNvSpPr/>
          <p:nvPr userDrawn="1"/>
        </p:nvSpPr>
        <p:spPr>
          <a:xfrm rot="8100000">
            <a:off x="4034950"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Picture Placeholder 8">
            <a:extLst>
              <a:ext uri="{FF2B5EF4-FFF2-40B4-BE49-F238E27FC236}">
                <a16:creationId xmlns:a16="http://schemas.microsoft.com/office/drawing/2014/main" id="{73D3F26F-FCDB-FF46-94D3-456470B0896D}"/>
              </a:ext>
            </a:extLst>
          </p:cNvPr>
          <p:cNvSpPr>
            <a:spLocks noGrp="1"/>
          </p:cNvSpPr>
          <p:nvPr>
            <p:ph type="pic" sz="quarter" idx="36"/>
          </p:nvPr>
        </p:nvSpPr>
        <p:spPr>
          <a:xfrm>
            <a:off x="4335137" y="279966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5" name="Freeform 34">
            <a:extLst>
              <a:ext uri="{FF2B5EF4-FFF2-40B4-BE49-F238E27FC236}">
                <a16:creationId xmlns:a16="http://schemas.microsoft.com/office/drawing/2014/main" id="{5FC9DDE0-F6F9-D14C-817E-02355AA28C32}"/>
              </a:ext>
            </a:extLst>
          </p:cNvPr>
          <p:cNvSpPr/>
          <p:nvPr userDrawn="1"/>
        </p:nvSpPr>
        <p:spPr>
          <a:xfrm rot="8100000">
            <a:off x="6706588"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Picture Placeholder 8">
            <a:extLst>
              <a:ext uri="{FF2B5EF4-FFF2-40B4-BE49-F238E27FC236}">
                <a16:creationId xmlns:a16="http://schemas.microsoft.com/office/drawing/2014/main" id="{8B54735F-9E06-1746-AA1E-90A17C02459D}"/>
              </a:ext>
            </a:extLst>
          </p:cNvPr>
          <p:cNvSpPr>
            <a:spLocks noGrp="1"/>
          </p:cNvSpPr>
          <p:nvPr>
            <p:ph type="pic" sz="quarter" idx="39"/>
          </p:nvPr>
        </p:nvSpPr>
        <p:spPr>
          <a:xfrm>
            <a:off x="7006775" y="279966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41" name="Freeform 40">
            <a:extLst>
              <a:ext uri="{FF2B5EF4-FFF2-40B4-BE49-F238E27FC236}">
                <a16:creationId xmlns:a16="http://schemas.microsoft.com/office/drawing/2014/main" id="{652ED93E-BD17-C84F-9B9B-1A21297F1FF1}"/>
              </a:ext>
            </a:extLst>
          </p:cNvPr>
          <p:cNvSpPr/>
          <p:nvPr userDrawn="1"/>
        </p:nvSpPr>
        <p:spPr>
          <a:xfrm rot="8100000">
            <a:off x="9378225"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Text Placeholder 2">
            <a:extLst>
              <a:ext uri="{FF2B5EF4-FFF2-40B4-BE49-F238E27FC236}">
                <a16:creationId xmlns:a16="http://schemas.microsoft.com/office/drawing/2014/main" id="{D9B1F667-0B13-2346-BD88-112627CB7441}"/>
              </a:ext>
            </a:extLst>
          </p:cNvPr>
          <p:cNvSpPr>
            <a:spLocks noGrp="1"/>
          </p:cNvSpPr>
          <p:nvPr>
            <p:ph type="body" sz="quarter" idx="32" hasCustomPrompt="1"/>
          </p:nvPr>
        </p:nvSpPr>
        <p:spPr>
          <a:xfrm>
            <a:off x="966833" y="4791618"/>
            <a:ext cx="2169319" cy="1270541"/>
          </a:xfrm>
        </p:spPr>
        <p:txBody>
          <a:bodyPr wrap="square">
            <a:spAutoFit/>
          </a:bodyPr>
          <a:lstStyle>
            <a:lvl1pPr algn="ctr">
              <a:lnSpc>
                <a:spcPct val="120000"/>
              </a:lnSpc>
              <a:defRPr sz="1300"/>
            </a:lvl1pPr>
          </a:lstStyle>
          <a:p>
            <a:pPr lvl="0"/>
            <a:r>
              <a:rPr lang="en-US" dirty="0"/>
              <a:t>This is descriptor text that summarizes your four key focal points about what we do and why. It’s ok to bold important text.</a:t>
            </a:r>
          </a:p>
        </p:txBody>
      </p:sp>
      <p:sp>
        <p:nvSpPr>
          <p:cNvPr id="25" name="Text Placeholder 4">
            <a:extLst>
              <a:ext uri="{FF2B5EF4-FFF2-40B4-BE49-F238E27FC236}">
                <a16:creationId xmlns:a16="http://schemas.microsoft.com/office/drawing/2014/main" id="{37AA4218-6FFD-054B-9C04-E7A3E7F52A98}"/>
              </a:ext>
            </a:extLst>
          </p:cNvPr>
          <p:cNvSpPr>
            <a:spLocks noGrp="1"/>
          </p:cNvSpPr>
          <p:nvPr>
            <p:ph type="body" sz="quarter" idx="42" hasCustomPrompt="1"/>
          </p:nvPr>
        </p:nvSpPr>
        <p:spPr>
          <a:xfrm>
            <a:off x="966833" y="4301081"/>
            <a:ext cx="2169319" cy="310341"/>
          </a:xfrm>
        </p:spPr>
        <p:txBody>
          <a:bodyPr wrap="square">
            <a:spAutoFit/>
          </a:bodyPr>
          <a:lstStyle>
            <a:lvl1pPr algn="ctr">
              <a:defRPr b="1"/>
            </a:lvl1pPr>
          </a:lstStyle>
          <a:p>
            <a:pPr lvl="0"/>
            <a:r>
              <a:rPr lang="en-US" b="1" dirty="0"/>
              <a:t>Sample Header</a:t>
            </a:r>
            <a:endParaRPr lang="en-US" dirty="0"/>
          </a:p>
        </p:txBody>
      </p:sp>
      <p:sp>
        <p:nvSpPr>
          <p:cNvPr id="33" name="Text Placeholder 4">
            <a:extLst>
              <a:ext uri="{FF2B5EF4-FFF2-40B4-BE49-F238E27FC236}">
                <a16:creationId xmlns:a16="http://schemas.microsoft.com/office/drawing/2014/main" id="{3527C501-7117-A54C-89D5-50F823D05C55}"/>
              </a:ext>
            </a:extLst>
          </p:cNvPr>
          <p:cNvSpPr>
            <a:spLocks noGrp="1"/>
          </p:cNvSpPr>
          <p:nvPr>
            <p:ph type="body" sz="quarter" idx="44" hasCustomPrompt="1"/>
          </p:nvPr>
        </p:nvSpPr>
        <p:spPr>
          <a:xfrm>
            <a:off x="3616237" y="4301081"/>
            <a:ext cx="2191139" cy="310341"/>
          </a:xfrm>
        </p:spPr>
        <p:txBody>
          <a:bodyPr wrap="square">
            <a:spAutoFit/>
          </a:bodyPr>
          <a:lstStyle>
            <a:lvl1pPr algn="ctr">
              <a:defRPr b="1"/>
            </a:lvl1pPr>
          </a:lstStyle>
          <a:p>
            <a:pPr lvl="0"/>
            <a:r>
              <a:rPr lang="en-US" b="1" dirty="0"/>
              <a:t>Sample Header</a:t>
            </a:r>
            <a:endParaRPr lang="en-US" dirty="0"/>
          </a:p>
        </p:txBody>
      </p:sp>
      <p:sp>
        <p:nvSpPr>
          <p:cNvPr id="39" name="Text Placeholder 4">
            <a:extLst>
              <a:ext uri="{FF2B5EF4-FFF2-40B4-BE49-F238E27FC236}">
                <a16:creationId xmlns:a16="http://schemas.microsoft.com/office/drawing/2014/main" id="{3FCA4B36-7D42-1940-9B98-D570DF14849C}"/>
              </a:ext>
            </a:extLst>
          </p:cNvPr>
          <p:cNvSpPr>
            <a:spLocks noGrp="1"/>
          </p:cNvSpPr>
          <p:nvPr>
            <p:ph type="body" sz="quarter" idx="46" hasCustomPrompt="1"/>
          </p:nvPr>
        </p:nvSpPr>
        <p:spPr>
          <a:xfrm>
            <a:off x="6315631" y="4301081"/>
            <a:ext cx="2169319" cy="310341"/>
          </a:xfrm>
        </p:spPr>
        <p:txBody>
          <a:bodyPr wrap="square">
            <a:spAutoFit/>
          </a:bodyPr>
          <a:lstStyle>
            <a:lvl1pPr algn="ctr">
              <a:defRPr b="1"/>
            </a:lvl1pPr>
          </a:lstStyle>
          <a:p>
            <a:pPr lvl="0"/>
            <a:r>
              <a:rPr lang="en-US" b="1" dirty="0"/>
              <a:t>Sample Header</a:t>
            </a:r>
            <a:endParaRPr lang="en-US" dirty="0"/>
          </a:p>
        </p:txBody>
      </p:sp>
      <p:sp>
        <p:nvSpPr>
          <p:cNvPr id="44" name="Text Placeholder 4">
            <a:extLst>
              <a:ext uri="{FF2B5EF4-FFF2-40B4-BE49-F238E27FC236}">
                <a16:creationId xmlns:a16="http://schemas.microsoft.com/office/drawing/2014/main" id="{80FF34D4-05CC-E142-8389-E25C1E5CB884}"/>
              </a:ext>
            </a:extLst>
          </p:cNvPr>
          <p:cNvSpPr>
            <a:spLocks noGrp="1"/>
          </p:cNvSpPr>
          <p:nvPr>
            <p:ph type="body" sz="quarter" idx="48" hasCustomPrompt="1"/>
          </p:nvPr>
        </p:nvSpPr>
        <p:spPr>
          <a:xfrm>
            <a:off x="8993205" y="4301081"/>
            <a:ext cx="2169319" cy="310341"/>
          </a:xfrm>
        </p:spPr>
        <p:txBody>
          <a:bodyPr wrap="square">
            <a:spAutoFit/>
          </a:bodyPr>
          <a:lstStyle>
            <a:lvl1pPr algn="ctr">
              <a:defRPr b="1"/>
            </a:lvl1pPr>
          </a:lstStyle>
          <a:p>
            <a:pPr lvl="0"/>
            <a:r>
              <a:rPr lang="en-US" b="1" dirty="0"/>
              <a:t>Sample Header</a:t>
            </a:r>
            <a:endParaRPr lang="en-US" dirty="0"/>
          </a:p>
        </p:txBody>
      </p:sp>
      <p:sp>
        <p:nvSpPr>
          <p:cNvPr id="21" name="Text Placeholder 2">
            <a:extLst>
              <a:ext uri="{FF2B5EF4-FFF2-40B4-BE49-F238E27FC236}">
                <a16:creationId xmlns:a16="http://schemas.microsoft.com/office/drawing/2014/main" id="{4298DF6C-8704-B449-863A-F7F2BB5AC14B}"/>
              </a:ext>
            </a:extLst>
          </p:cNvPr>
          <p:cNvSpPr>
            <a:spLocks noGrp="1"/>
          </p:cNvSpPr>
          <p:nvPr>
            <p:ph type="body" sz="quarter" idx="49" hasCustomPrompt="1"/>
          </p:nvPr>
        </p:nvSpPr>
        <p:spPr>
          <a:xfrm>
            <a:off x="3616237" y="4791618"/>
            <a:ext cx="2169319" cy="1270541"/>
          </a:xfrm>
        </p:spPr>
        <p:txBody>
          <a:bodyPr wrap="square">
            <a:spAutoFit/>
          </a:bodyPr>
          <a:lstStyle>
            <a:lvl1pPr algn="ctr">
              <a:lnSpc>
                <a:spcPct val="120000"/>
              </a:lnSpc>
              <a:defRPr sz="1300"/>
            </a:lvl1pPr>
          </a:lstStyle>
          <a:p>
            <a:pPr lvl="0"/>
            <a:r>
              <a:rPr lang="en-US" dirty="0"/>
              <a:t>This is descriptor text that summarizes your four key focal points about what we do and why. It’s ok to bold important text.</a:t>
            </a:r>
          </a:p>
        </p:txBody>
      </p:sp>
      <p:sp>
        <p:nvSpPr>
          <p:cNvPr id="23" name="Text Placeholder 2">
            <a:extLst>
              <a:ext uri="{FF2B5EF4-FFF2-40B4-BE49-F238E27FC236}">
                <a16:creationId xmlns:a16="http://schemas.microsoft.com/office/drawing/2014/main" id="{7F0760B9-0029-EC4C-A5EA-B44511042AEB}"/>
              </a:ext>
            </a:extLst>
          </p:cNvPr>
          <p:cNvSpPr>
            <a:spLocks noGrp="1"/>
          </p:cNvSpPr>
          <p:nvPr>
            <p:ph type="body" sz="quarter" idx="50" hasCustomPrompt="1"/>
          </p:nvPr>
        </p:nvSpPr>
        <p:spPr>
          <a:xfrm>
            <a:off x="6315631" y="4791618"/>
            <a:ext cx="2169319" cy="1270541"/>
          </a:xfrm>
        </p:spPr>
        <p:txBody>
          <a:bodyPr wrap="square">
            <a:spAutoFit/>
          </a:bodyPr>
          <a:lstStyle>
            <a:lvl1pPr algn="ctr">
              <a:lnSpc>
                <a:spcPct val="120000"/>
              </a:lnSpc>
              <a:defRPr sz="1300"/>
            </a:lvl1pPr>
          </a:lstStyle>
          <a:p>
            <a:pPr lvl="0"/>
            <a:r>
              <a:rPr lang="en-US" dirty="0"/>
              <a:t>This is descriptor text that summarizes your four key focal points about what we do and why. It’s ok to bold important text.</a:t>
            </a:r>
          </a:p>
        </p:txBody>
      </p:sp>
      <p:sp>
        <p:nvSpPr>
          <p:cNvPr id="26" name="Text Placeholder 2">
            <a:extLst>
              <a:ext uri="{FF2B5EF4-FFF2-40B4-BE49-F238E27FC236}">
                <a16:creationId xmlns:a16="http://schemas.microsoft.com/office/drawing/2014/main" id="{A3224B86-7B77-AF42-8DD4-839AEFF22CD1}"/>
              </a:ext>
            </a:extLst>
          </p:cNvPr>
          <p:cNvSpPr>
            <a:spLocks noGrp="1"/>
          </p:cNvSpPr>
          <p:nvPr>
            <p:ph type="body" sz="quarter" idx="51" hasCustomPrompt="1"/>
          </p:nvPr>
        </p:nvSpPr>
        <p:spPr>
          <a:xfrm>
            <a:off x="8993205" y="4791618"/>
            <a:ext cx="2169319" cy="1270541"/>
          </a:xfrm>
        </p:spPr>
        <p:txBody>
          <a:bodyPr wrap="square">
            <a:spAutoFit/>
          </a:bodyPr>
          <a:lstStyle>
            <a:lvl1pPr algn="ctr">
              <a:lnSpc>
                <a:spcPct val="120000"/>
              </a:lnSpc>
              <a:defRPr sz="1300"/>
            </a:lvl1pPr>
          </a:lstStyle>
          <a:p>
            <a:pPr lvl="0"/>
            <a:r>
              <a:rPr lang="en-US" dirty="0"/>
              <a:t>This is descriptor text that summarizes your four key focal points about what we do and why. It’s ok to bold important text.</a:t>
            </a:r>
          </a:p>
        </p:txBody>
      </p:sp>
    </p:spTree>
    <p:extLst>
      <p:ext uri="{BB962C8B-B14F-4D97-AF65-F5344CB8AC3E}">
        <p14:creationId xmlns:p14="http://schemas.microsoft.com/office/powerpoint/2010/main" val="71998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olumn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8A7F5F-A110-644C-96D0-56F1E4AA9ADB}"/>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11" name="Title 1">
            <a:extLst>
              <a:ext uri="{FF2B5EF4-FFF2-40B4-BE49-F238E27FC236}">
                <a16:creationId xmlns:a16="http://schemas.microsoft.com/office/drawing/2014/main" id="{073B9A69-79BF-7442-AE52-7CA3B00AA539}"/>
              </a:ext>
            </a:extLst>
          </p:cNvPr>
          <p:cNvSpPr>
            <a:spLocks noGrp="1"/>
          </p:cNvSpPr>
          <p:nvPr>
            <p:ph type="title" hasCustomPrompt="1"/>
          </p:nvPr>
        </p:nvSpPr>
        <p:spPr>
          <a:xfrm>
            <a:off x="838200" y="717096"/>
            <a:ext cx="10515600" cy="646331"/>
          </a:xfrm>
          <a:prstGeom prst="rect">
            <a:avLst/>
          </a:prstGeom>
        </p:spPr>
        <p:txBody>
          <a:bodyPr/>
          <a:lstStyle>
            <a:lvl1pPr algn="ctr">
              <a:defRPr>
                <a:solidFill>
                  <a:schemeClr val="bg1"/>
                </a:solidFill>
              </a:defRPr>
            </a:lvl1pPr>
          </a:lstStyle>
          <a:p>
            <a:r>
              <a:rPr lang="en-US" dirty="0"/>
              <a:t>Click to add title style</a:t>
            </a:r>
          </a:p>
        </p:txBody>
      </p:sp>
      <p:sp>
        <p:nvSpPr>
          <p:cNvPr id="22" name="Picture Placeholder 8">
            <a:extLst>
              <a:ext uri="{FF2B5EF4-FFF2-40B4-BE49-F238E27FC236}">
                <a16:creationId xmlns:a16="http://schemas.microsoft.com/office/drawing/2014/main" id="{CD3CF0C3-7CBF-6247-8686-1948D501A317}"/>
              </a:ext>
            </a:extLst>
          </p:cNvPr>
          <p:cNvSpPr>
            <a:spLocks noGrp="1"/>
          </p:cNvSpPr>
          <p:nvPr>
            <p:ph type="pic" sz="quarter" idx="19"/>
          </p:nvPr>
        </p:nvSpPr>
        <p:spPr>
          <a:xfrm>
            <a:off x="10290213"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1" name="Freeform 40">
            <a:extLst>
              <a:ext uri="{FF2B5EF4-FFF2-40B4-BE49-F238E27FC236}">
                <a16:creationId xmlns:a16="http://schemas.microsoft.com/office/drawing/2014/main" id="{652ED93E-BD17-C84F-9B9B-1A21297F1FF1}"/>
              </a:ext>
            </a:extLst>
          </p:cNvPr>
          <p:cNvSpPr/>
          <p:nvPr userDrawn="1"/>
        </p:nvSpPr>
        <p:spPr>
          <a:xfrm rot="8100000">
            <a:off x="9970173"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Text Placeholder 4">
            <a:extLst>
              <a:ext uri="{FF2B5EF4-FFF2-40B4-BE49-F238E27FC236}">
                <a16:creationId xmlns:a16="http://schemas.microsoft.com/office/drawing/2014/main" id="{80FF34D4-05CC-E142-8389-E25C1E5CB884}"/>
              </a:ext>
            </a:extLst>
          </p:cNvPr>
          <p:cNvSpPr>
            <a:spLocks noGrp="1"/>
          </p:cNvSpPr>
          <p:nvPr>
            <p:ph type="body" sz="quarter" idx="48" hasCustomPrompt="1"/>
          </p:nvPr>
        </p:nvSpPr>
        <p:spPr>
          <a:xfrm>
            <a:off x="9731601" y="4301081"/>
            <a:ext cx="1876425" cy="300531"/>
          </a:xfrm>
        </p:spPr>
        <p:txBody>
          <a:bodyPr wrap="square">
            <a:spAutoFit/>
          </a:bodyPr>
          <a:lstStyle>
            <a:lvl1pPr algn="ctr">
              <a:defRPr b="1"/>
            </a:lvl1pPr>
          </a:lstStyle>
          <a:p>
            <a:pPr lvl="0"/>
            <a:r>
              <a:rPr lang="en-US" b="1" dirty="0"/>
              <a:t>Sample Header</a:t>
            </a:r>
            <a:endParaRPr lang="en-US" dirty="0"/>
          </a:p>
        </p:txBody>
      </p:sp>
      <p:sp>
        <p:nvSpPr>
          <p:cNvPr id="26" name="Text Placeholder 2">
            <a:extLst>
              <a:ext uri="{FF2B5EF4-FFF2-40B4-BE49-F238E27FC236}">
                <a16:creationId xmlns:a16="http://schemas.microsoft.com/office/drawing/2014/main" id="{A3224B86-7B77-AF42-8DD4-839AEFF22CD1}"/>
              </a:ext>
            </a:extLst>
          </p:cNvPr>
          <p:cNvSpPr>
            <a:spLocks noGrp="1"/>
          </p:cNvSpPr>
          <p:nvPr>
            <p:ph type="body" sz="quarter" idx="51" hasCustomPrompt="1"/>
          </p:nvPr>
        </p:nvSpPr>
        <p:spPr>
          <a:xfrm>
            <a:off x="9731600" y="4791618"/>
            <a:ext cx="1876425" cy="1030475"/>
          </a:xfrm>
        </p:spPr>
        <p:txBody>
          <a:bodyPr wrap="square">
            <a:spAutoFit/>
          </a:bodyPr>
          <a:lstStyle>
            <a:lvl1pPr algn="ctr">
              <a:lnSpc>
                <a:spcPct val="120000"/>
              </a:lnSpc>
              <a:defRPr sz="1300"/>
            </a:lvl1pPr>
          </a:lstStyle>
          <a:p>
            <a:pPr lvl="0"/>
            <a:r>
              <a:rPr lang="en-US" dirty="0"/>
              <a:t>This is descriptor text that summarizes your point. Ok to bold important text.</a:t>
            </a:r>
          </a:p>
        </p:txBody>
      </p:sp>
      <p:sp>
        <p:nvSpPr>
          <p:cNvPr id="32" name="Picture Placeholder 8">
            <a:extLst>
              <a:ext uri="{FF2B5EF4-FFF2-40B4-BE49-F238E27FC236}">
                <a16:creationId xmlns:a16="http://schemas.microsoft.com/office/drawing/2014/main" id="{886517FF-B56D-6C49-AE03-2C4446C063E2}"/>
              </a:ext>
            </a:extLst>
          </p:cNvPr>
          <p:cNvSpPr>
            <a:spLocks noGrp="1"/>
          </p:cNvSpPr>
          <p:nvPr>
            <p:ph type="pic" sz="quarter" idx="52"/>
          </p:nvPr>
        </p:nvSpPr>
        <p:spPr>
          <a:xfrm>
            <a:off x="8055345"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34" name="Freeform 33">
            <a:extLst>
              <a:ext uri="{FF2B5EF4-FFF2-40B4-BE49-F238E27FC236}">
                <a16:creationId xmlns:a16="http://schemas.microsoft.com/office/drawing/2014/main" id="{389300BE-72CB-1147-B5C1-5C7588E9ED27}"/>
              </a:ext>
            </a:extLst>
          </p:cNvPr>
          <p:cNvSpPr/>
          <p:nvPr userDrawn="1"/>
        </p:nvSpPr>
        <p:spPr>
          <a:xfrm rot="8100000">
            <a:off x="7698871"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Text Placeholder 4">
            <a:extLst>
              <a:ext uri="{FF2B5EF4-FFF2-40B4-BE49-F238E27FC236}">
                <a16:creationId xmlns:a16="http://schemas.microsoft.com/office/drawing/2014/main" id="{4BEDC662-95D2-CC4B-9A97-5F5A8411B993}"/>
              </a:ext>
            </a:extLst>
          </p:cNvPr>
          <p:cNvSpPr>
            <a:spLocks noGrp="1"/>
          </p:cNvSpPr>
          <p:nvPr>
            <p:ph type="body" sz="quarter" idx="53" hasCustomPrompt="1"/>
          </p:nvPr>
        </p:nvSpPr>
        <p:spPr>
          <a:xfrm>
            <a:off x="7435825" y="4301081"/>
            <a:ext cx="1876425" cy="300531"/>
          </a:xfrm>
        </p:spPr>
        <p:txBody>
          <a:bodyPr wrap="square">
            <a:spAutoFit/>
          </a:bodyPr>
          <a:lstStyle>
            <a:lvl1pPr algn="ctr">
              <a:defRPr b="1"/>
            </a:lvl1pPr>
          </a:lstStyle>
          <a:p>
            <a:pPr lvl="0"/>
            <a:r>
              <a:rPr lang="en-US" b="1" dirty="0"/>
              <a:t>Sample Header</a:t>
            </a:r>
            <a:endParaRPr lang="en-US" dirty="0"/>
          </a:p>
        </p:txBody>
      </p:sp>
      <p:sp>
        <p:nvSpPr>
          <p:cNvPr id="37" name="Text Placeholder 2">
            <a:extLst>
              <a:ext uri="{FF2B5EF4-FFF2-40B4-BE49-F238E27FC236}">
                <a16:creationId xmlns:a16="http://schemas.microsoft.com/office/drawing/2014/main" id="{FF51BAE5-13ED-CC43-9505-84DBC391C7B6}"/>
              </a:ext>
            </a:extLst>
          </p:cNvPr>
          <p:cNvSpPr>
            <a:spLocks noGrp="1"/>
          </p:cNvSpPr>
          <p:nvPr>
            <p:ph type="body" sz="quarter" idx="54" hasCustomPrompt="1"/>
          </p:nvPr>
        </p:nvSpPr>
        <p:spPr>
          <a:xfrm>
            <a:off x="7435826" y="4791618"/>
            <a:ext cx="1876424" cy="1030475"/>
          </a:xfrm>
        </p:spPr>
        <p:txBody>
          <a:bodyPr wrap="square">
            <a:spAutoFit/>
          </a:bodyPr>
          <a:lstStyle>
            <a:lvl1pPr algn="ctr">
              <a:lnSpc>
                <a:spcPct val="120000"/>
              </a:lnSpc>
              <a:defRPr sz="1300"/>
            </a:lvl1pPr>
          </a:lstStyle>
          <a:p>
            <a:pPr lvl="0"/>
            <a:r>
              <a:rPr lang="en-US" dirty="0"/>
              <a:t>This is descriptor text that summarizes your point. Ok to bold important text.</a:t>
            </a:r>
          </a:p>
        </p:txBody>
      </p:sp>
      <p:sp>
        <p:nvSpPr>
          <p:cNvPr id="40" name="Picture Placeholder 8">
            <a:extLst>
              <a:ext uri="{FF2B5EF4-FFF2-40B4-BE49-F238E27FC236}">
                <a16:creationId xmlns:a16="http://schemas.microsoft.com/office/drawing/2014/main" id="{E5B3D1CD-398A-C646-9CA1-496A156485EB}"/>
              </a:ext>
            </a:extLst>
          </p:cNvPr>
          <p:cNvSpPr>
            <a:spLocks noGrp="1"/>
          </p:cNvSpPr>
          <p:nvPr>
            <p:ph type="pic" sz="quarter" idx="55"/>
          </p:nvPr>
        </p:nvSpPr>
        <p:spPr>
          <a:xfrm>
            <a:off x="5755080"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42" name="Freeform 41">
            <a:extLst>
              <a:ext uri="{FF2B5EF4-FFF2-40B4-BE49-F238E27FC236}">
                <a16:creationId xmlns:a16="http://schemas.microsoft.com/office/drawing/2014/main" id="{54A9AAD8-90D4-5744-879C-F5CB340F0B94}"/>
              </a:ext>
            </a:extLst>
          </p:cNvPr>
          <p:cNvSpPr/>
          <p:nvPr userDrawn="1"/>
        </p:nvSpPr>
        <p:spPr>
          <a:xfrm rot="8100000">
            <a:off x="5427570"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Text Placeholder 4">
            <a:extLst>
              <a:ext uri="{FF2B5EF4-FFF2-40B4-BE49-F238E27FC236}">
                <a16:creationId xmlns:a16="http://schemas.microsoft.com/office/drawing/2014/main" id="{B8F878D5-3EE5-F349-904D-3B22C6BC4C42}"/>
              </a:ext>
            </a:extLst>
          </p:cNvPr>
          <p:cNvSpPr>
            <a:spLocks noGrp="1"/>
          </p:cNvSpPr>
          <p:nvPr>
            <p:ph type="body" sz="quarter" idx="56" hasCustomPrompt="1"/>
          </p:nvPr>
        </p:nvSpPr>
        <p:spPr>
          <a:xfrm>
            <a:off x="5182628" y="4301081"/>
            <a:ext cx="1876425" cy="300531"/>
          </a:xfrm>
        </p:spPr>
        <p:txBody>
          <a:bodyPr wrap="square">
            <a:spAutoFit/>
          </a:bodyPr>
          <a:lstStyle>
            <a:lvl1pPr algn="ctr">
              <a:defRPr b="1"/>
            </a:lvl1pPr>
          </a:lstStyle>
          <a:p>
            <a:pPr lvl="0"/>
            <a:r>
              <a:rPr lang="en-US" b="1" dirty="0"/>
              <a:t>Sample Header</a:t>
            </a:r>
            <a:endParaRPr lang="en-US" dirty="0"/>
          </a:p>
        </p:txBody>
      </p:sp>
      <p:sp>
        <p:nvSpPr>
          <p:cNvPr id="45" name="Text Placeholder 2">
            <a:extLst>
              <a:ext uri="{FF2B5EF4-FFF2-40B4-BE49-F238E27FC236}">
                <a16:creationId xmlns:a16="http://schemas.microsoft.com/office/drawing/2014/main" id="{D0FC9A48-C7A3-DC4C-B16B-07C73E2CD893}"/>
              </a:ext>
            </a:extLst>
          </p:cNvPr>
          <p:cNvSpPr>
            <a:spLocks noGrp="1"/>
          </p:cNvSpPr>
          <p:nvPr>
            <p:ph type="body" sz="quarter" idx="57" hasCustomPrompt="1"/>
          </p:nvPr>
        </p:nvSpPr>
        <p:spPr>
          <a:xfrm>
            <a:off x="5182627" y="4791618"/>
            <a:ext cx="1876425" cy="1030475"/>
          </a:xfrm>
        </p:spPr>
        <p:txBody>
          <a:bodyPr wrap="square">
            <a:spAutoFit/>
          </a:bodyPr>
          <a:lstStyle>
            <a:lvl1pPr algn="ctr">
              <a:lnSpc>
                <a:spcPct val="120000"/>
              </a:lnSpc>
              <a:defRPr sz="1300"/>
            </a:lvl1pPr>
          </a:lstStyle>
          <a:p>
            <a:pPr lvl="0"/>
            <a:r>
              <a:rPr lang="en-US" dirty="0"/>
              <a:t>This is descriptor text that summarizes your point. Ok to bold important text.</a:t>
            </a:r>
          </a:p>
        </p:txBody>
      </p:sp>
      <p:sp>
        <p:nvSpPr>
          <p:cNvPr id="46" name="Picture Placeholder 8">
            <a:extLst>
              <a:ext uri="{FF2B5EF4-FFF2-40B4-BE49-F238E27FC236}">
                <a16:creationId xmlns:a16="http://schemas.microsoft.com/office/drawing/2014/main" id="{090B09BF-52A8-2E4F-9667-5810BCF38319}"/>
              </a:ext>
            </a:extLst>
          </p:cNvPr>
          <p:cNvSpPr>
            <a:spLocks noGrp="1"/>
          </p:cNvSpPr>
          <p:nvPr>
            <p:ph type="pic" sz="quarter" idx="58"/>
          </p:nvPr>
        </p:nvSpPr>
        <p:spPr>
          <a:xfrm>
            <a:off x="3495344"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47" name="Freeform 46">
            <a:extLst>
              <a:ext uri="{FF2B5EF4-FFF2-40B4-BE49-F238E27FC236}">
                <a16:creationId xmlns:a16="http://schemas.microsoft.com/office/drawing/2014/main" id="{4E14293D-F2ED-1242-8331-D39D9AEF0CB1}"/>
              </a:ext>
            </a:extLst>
          </p:cNvPr>
          <p:cNvSpPr/>
          <p:nvPr userDrawn="1"/>
        </p:nvSpPr>
        <p:spPr>
          <a:xfrm rot="8100000">
            <a:off x="3156269"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Text Placeholder 4">
            <a:extLst>
              <a:ext uri="{FF2B5EF4-FFF2-40B4-BE49-F238E27FC236}">
                <a16:creationId xmlns:a16="http://schemas.microsoft.com/office/drawing/2014/main" id="{4060013E-34B6-A64B-8C43-E0D99BB879F5}"/>
              </a:ext>
            </a:extLst>
          </p:cNvPr>
          <p:cNvSpPr>
            <a:spLocks noGrp="1"/>
          </p:cNvSpPr>
          <p:nvPr>
            <p:ph type="body" sz="quarter" idx="59" hasCustomPrompt="1"/>
          </p:nvPr>
        </p:nvSpPr>
        <p:spPr>
          <a:xfrm>
            <a:off x="2859257" y="4301081"/>
            <a:ext cx="1876425" cy="300531"/>
          </a:xfrm>
        </p:spPr>
        <p:txBody>
          <a:bodyPr wrap="square">
            <a:spAutoFit/>
          </a:bodyPr>
          <a:lstStyle>
            <a:lvl1pPr algn="ctr">
              <a:defRPr b="1"/>
            </a:lvl1pPr>
          </a:lstStyle>
          <a:p>
            <a:pPr lvl="0"/>
            <a:r>
              <a:rPr lang="en-US" b="1" dirty="0"/>
              <a:t>Sample Header</a:t>
            </a:r>
            <a:endParaRPr lang="en-US" dirty="0"/>
          </a:p>
        </p:txBody>
      </p:sp>
      <p:sp>
        <p:nvSpPr>
          <p:cNvPr id="49" name="Text Placeholder 2">
            <a:extLst>
              <a:ext uri="{FF2B5EF4-FFF2-40B4-BE49-F238E27FC236}">
                <a16:creationId xmlns:a16="http://schemas.microsoft.com/office/drawing/2014/main" id="{DD753F35-857B-5441-A1FB-2E53DBE25169}"/>
              </a:ext>
            </a:extLst>
          </p:cNvPr>
          <p:cNvSpPr>
            <a:spLocks noGrp="1"/>
          </p:cNvSpPr>
          <p:nvPr>
            <p:ph type="body" sz="quarter" idx="60" hasCustomPrompt="1"/>
          </p:nvPr>
        </p:nvSpPr>
        <p:spPr>
          <a:xfrm>
            <a:off x="2859258" y="4791618"/>
            <a:ext cx="1876424" cy="1030475"/>
          </a:xfrm>
        </p:spPr>
        <p:txBody>
          <a:bodyPr wrap="square">
            <a:spAutoFit/>
          </a:bodyPr>
          <a:lstStyle>
            <a:lvl1pPr algn="ctr">
              <a:lnSpc>
                <a:spcPct val="120000"/>
              </a:lnSpc>
              <a:defRPr sz="1300"/>
            </a:lvl1pPr>
          </a:lstStyle>
          <a:p>
            <a:pPr lvl="0"/>
            <a:r>
              <a:rPr lang="en-US" dirty="0"/>
              <a:t>This is descriptor text that summarizes your point. Ok to bold important text.</a:t>
            </a:r>
          </a:p>
        </p:txBody>
      </p:sp>
      <p:sp>
        <p:nvSpPr>
          <p:cNvPr id="50" name="Picture Placeholder 8">
            <a:extLst>
              <a:ext uri="{FF2B5EF4-FFF2-40B4-BE49-F238E27FC236}">
                <a16:creationId xmlns:a16="http://schemas.microsoft.com/office/drawing/2014/main" id="{0B8C6842-B3D6-524D-876C-2C1C0912F66A}"/>
              </a:ext>
            </a:extLst>
          </p:cNvPr>
          <p:cNvSpPr>
            <a:spLocks noGrp="1"/>
          </p:cNvSpPr>
          <p:nvPr>
            <p:ph type="pic" sz="quarter" idx="61"/>
          </p:nvPr>
        </p:nvSpPr>
        <p:spPr>
          <a:xfrm>
            <a:off x="1218848" y="2809709"/>
            <a:ext cx="731520" cy="731520"/>
          </a:xfrm>
        </p:spPr>
        <p:txBody>
          <a:bodyPr/>
          <a:lstStyle>
            <a:lvl1pPr marL="0" indent="0" algn="ctr">
              <a:buNone/>
              <a:defRPr sz="10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51" name="Freeform 50">
            <a:extLst>
              <a:ext uri="{FF2B5EF4-FFF2-40B4-BE49-F238E27FC236}">
                <a16:creationId xmlns:a16="http://schemas.microsoft.com/office/drawing/2014/main" id="{54F97A2D-3182-164B-9860-B8D36E34F1D7}"/>
              </a:ext>
            </a:extLst>
          </p:cNvPr>
          <p:cNvSpPr/>
          <p:nvPr userDrawn="1"/>
        </p:nvSpPr>
        <p:spPr>
          <a:xfrm rot="8100000">
            <a:off x="884968" y="2470017"/>
            <a:ext cx="1371600" cy="1371600"/>
          </a:xfrm>
          <a:custGeom>
            <a:avLst/>
            <a:gdLst>
              <a:gd name="connsiteX0" fmla="*/ 97277 w 3142034"/>
              <a:gd name="connsiteY0" fmla="*/ 97277 h 3142034"/>
              <a:gd name="connsiteX1" fmla="*/ 97277 w 3142034"/>
              <a:gd name="connsiteY1" fmla="*/ 3044757 h 3142034"/>
              <a:gd name="connsiteX2" fmla="*/ 3044757 w 3142034"/>
              <a:gd name="connsiteY2" fmla="*/ 3044757 h 3142034"/>
              <a:gd name="connsiteX3" fmla="*/ 3044757 w 3142034"/>
              <a:gd name="connsiteY3" fmla="*/ 97277 h 3142034"/>
              <a:gd name="connsiteX4" fmla="*/ 0 w 3142034"/>
              <a:gd name="connsiteY4" fmla="*/ 0 h 3142034"/>
              <a:gd name="connsiteX5" fmla="*/ 3142034 w 3142034"/>
              <a:gd name="connsiteY5" fmla="*/ 0 h 3142034"/>
              <a:gd name="connsiteX6" fmla="*/ 3142034 w 3142034"/>
              <a:gd name="connsiteY6" fmla="*/ 3142034 h 3142034"/>
              <a:gd name="connsiteX7" fmla="*/ 0 w 3142034"/>
              <a:gd name="connsiteY7" fmla="*/ 3142034 h 31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2034" h="3142034">
                <a:moveTo>
                  <a:pt x="97277" y="97277"/>
                </a:moveTo>
                <a:lnTo>
                  <a:pt x="97277" y="3044757"/>
                </a:lnTo>
                <a:lnTo>
                  <a:pt x="3044757" y="3044757"/>
                </a:lnTo>
                <a:lnTo>
                  <a:pt x="3044757" y="97277"/>
                </a:lnTo>
                <a:close/>
                <a:moveTo>
                  <a:pt x="0" y="0"/>
                </a:moveTo>
                <a:lnTo>
                  <a:pt x="3142034" y="0"/>
                </a:lnTo>
                <a:lnTo>
                  <a:pt x="3142034" y="3142034"/>
                </a:lnTo>
                <a:lnTo>
                  <a:pt x="0" y="3142034"/>
                </a:lnTo>
                <a:close/>
              </a:path>
            </a:pathLst>
          </a:custGeom>
          <a:gradFill>
            <a:gsLst>
              <a:gs pos="0">
                <a:srgbClr val="00F400"/>
              </a:gs>
              <a:gs pos="96000">
                <a:srgbClr val="00F39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Text Placeholder 4">
            <a:extLst>
              <a:ext uri="{FF2B5EF4-FFF2-40B4-BE49-F238E27FC236}">
                <a16:creationId xmlns:a16="http://schemas.microsoft.com/office/drawing/2014/main" id="{CD46E0FE-EB2F-2741-B684-D6346A5AC229}"/>
              </a:ext>
            </a:extLst>
          </p:cNvPr>
          <p:cNvSpPr>
            <a:spLocks noGrp="1"/>
          </p:cNvSpPr>
          <p:nvPr>
            <p:ph type="body" sz="quarter" idx="62" hasCustomPrompt="1"/>
          </p:nvPr>
        </p:nvSpPr>
        <p:spPr>
          <a:xfrm>
            <a:off x="646396" y="4301081"/>
            <a:ext cx="1876425" cy="300531"/>
          </a:xfrm>
        </p:spPr>
        <p:txBody>
          <a:bodyPr wrap="square">
            <a:spAutoFit/>
          </a:bodyPr>
          <a:lstStyle>
            <a:lvl1pPr algn="ctr">
              <a:defRPr b="1"/>
            </a:lvl1pPr>
          </a:lstStyle>
          <a:p>
            <a:pPr lvl="0"/>
            <a:r>
              <a:rPr lang="en-US" b="1" dirty="0"/>
              <a:t>Sample Header</a:t>
            </a:r>
            <a:endParaRPr lang="en-US" dirty="0"/>
          </a:p>
        </p:txBody>
      </p:sp>
      <p:sp>
        <p:nvSpPr>
          <p:cNvPr id="53" name="Text Placeholder 2">
            <a:extLst>
              <a:ext uri="{FF2B5EF4-FFF2-40B4-BE49-F238E27FC236}">
                <a16:creationId xmlns:a16="http://schemas.microsoft.com/office/drawing/2014/main" id="{72905C85-F331-FB46-B67D-2A69E1041E79}"/>
              </a:ext>
            </a:extLst>
          </p:cNvPr>
          <p:cNvSpPr>
            <a:spLocks noGrp="1"/>
          </p:cNvSpPr>
          <p:nvPr>
            <p:ph type="body" sz="quarter" idx="63" hasCustomPrompt="1"/>
          </p:nvPr>
        </p:nvSpPr>
        <p:spPr>
          <a:xfrm>
            <a:off x="646397" y="4791618"/>
            <a:ext cx="1876424" cy="1030475"/>
          </a:xfrm>
        </p:spPr>
        <p:txBody>
          <a:bodyPr wrap="square">
            <a:spAutoFit/>
          </a:bodyPr>
          <a:lstStyle>
            <a:lvl1pPr algn="ctr">
              <a:lnSpc>
                <a:spcPct val="120000"/>
              </a:lnSpc>
              <a:defRPr sz="1300"/>
            </a:lvl1pPr>
          </a:lstStyle>
          <a:p>
            <a:pPr lvl="0"/>
            <a:r>
              <a:rPr lang="en-US" dirty="0"/>
              <a:t>This is descriptor text that summarizes your point. Ok to bold important text.</a:t>
            </a:r>
          </a:p>
        </p:txBody>
      </p:sp>
    </p:spTree>
    <p:extLst>
      <p:ext uri="{BB962C8B-B14F-4D97-AF65-F5344CB8AC3E}">
        <p14:creationId xmlns:p14="http://schemas.microsoft.com/office/powerpoint/2010/main" val="19851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mage Inset Left">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6A950A07-CE13-A941-A477-3BCE69867F7A}"/>
              </a:ext>
            </a:extLst>
          </p:cNvPr>
          <p:cNvSpPr>
            <a:spLocks noGrp="1"/>
          </p:cNvSpPr>
          <p:nvPr>
            <p:ph type="pic" sz="quarter" idx="10"/>
          </p:nvPr>
        </p:nvSpPr>
        <p:spPr>
          <a:xfrm>
            <a:off x="228600" y="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6" name="Picture Placeholder 19">
            <a:extLst>
              <a:ext uri="{FF2B5EF4-FFF2-40B4-BE49-F238E27FC236}">
                <a16:creationId xmlns:a16="http://schemas.microsoft.com/office/drawing/2014/main" id="{B38FEB5D-35AD-9C4A-BE5A-4F155476BE9A}"/>
              </a:ext>
            </a:extLst>
          </p:cNvPr>
          <p:cNvSpPr>
            <a:spLocks noGrp="1"/>
          </p:cNvSpPr>
          <p:nvPr>
            <p:ph type="pic" sz="quarter" idx="13"/>
          </p:nvPr>
        </p:nvSpPr>
        <p:spPr>
          <a:xfrm>
            <a:off x="228600" y="2286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7" name="Picture Placeholder 19">
            <a:extLst>
              <a:ext uri="{FF2B5EF4-FFF2-40B4-BE49-F238E27FC236}">
                <a16:creationId xmlns:a16="http://schemas.microsoft.com/office/drawing/2014/main" id="{1FC83958-C7E2-314C-A8DB-14D2DABB9176}"/>
              </a:ext>
            </a:extLst>
          </p:cNvPr>
          <p:cNvSpPr>
            <a:spLocks noGrp="1"/>
          </p:cNvSpPr>
          <p:nvPr>
            <p:ph type="pic" sz="quarter" idx="14"/>
          </p:nvPr>
        </p:nvSpPr>
        <p:spPr>
          <a:xfrm>
            <a:off x="2971800" y="2286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9" name="Picture Placeholder 19">
            <a:extLst>
              <a:ext uri="{FF2B5EF4-FFF2-40B4-BE49-F238E27FC236}">
                <a16:creationId xmlns:a16="http://schemas.microsoft.com/office/drawing/2014/main" id="{B2278203-EEC2-F24C-901C-21FF240F24E2}"/>
              </a:ext>
            </a:extLst>
          </p:cNvPr>
          <p:cNvSpPr>
            <a:spLocks noGrp="1"/>
          </p:cNvSpPr>
          <p:nvPr>
            <p:ph type="pic" sz="quarter" idx="16"/>
          </p:nvPr>
        </p:nvSpPr>
        <p:spPr>
          <a:xfrm>
            <a:off x="2971800" y="4572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10" name="Rectangle 9">
            <a:extLst>
              <a:ext uri="{FF2B5EF4-FFF2-40B4-BE49-F238E27FC236}">
                <a16:creationId xmlns:a16="http://schemas.microsoft.com/office/drawing/2014/main" id="{DFB817E3-2F89-024E-ADB3-A598C42C3F41}"/>
              </a:ext>
            </a:extLst>
          </p:cNvPr>
          <p:cNvSpPr/>
          <p:nvPr userDrawn="1"/>
        </p:nvSpPr>
        <p:spPr>
          <a:xfrm>
            <a:off x="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AAB2BC"/>
              </a:solidFill>
            </a:endParaRPr>
          </a:p>
        </p:txBody>
      </p:sp>
      <p:sp>
        <p:nvSpPr>
          <p:cNvPr id="18" name="Text Placeholder 7">
            <a:extLst>
              <a:ext uri="{FF2B5EF4-FFF2-40B4-BE49-F238E27FC236}">
                <a16:creationId xmlns:a16="http://schemas.microsoft.com/office/drawing/2014/main" id="{21DDC46F-906D-2D4B-A675-C9120A07D921}"/>
              </a:ext>
            </a:extLst>
          </p:cNvPr>
          <p:cNvSpPr>
            <a:spLocks noGrp="1"/>
          </p:cNvSpPr>
          <p:nvPr>
            <p:ph type="body" sz="quarter" idx="20" hasCustomPrompt="1"/>
          </p:nvPr>
        </p:nvSpPr>
        <p:spPr>
          <a:xfrm>
            <a:off x="5532541" y="1635693"/>
            <a:ext cx="4462249" cy="1200329"/>
          </a:xfrm>
          <a:prstGeom prst="rect">
            <a:avLst/>
          </a:prstGeom>
        </p:spPr>
        <p:txBody>
          <a:bodyPr wrap="square" anchor="b" anchorCtr="0">
            <a:spAutoFit/>
          </a:bodyPr>
          <a:lstStyle>
            <a:lvl1pPr marL="0" indent="0">
              <a:lnSpc>
                <a:spcPct val="90000"/>
              </a:lnSpc>
              <a:buNone/>
              <a:defRPr sz="4000" b="1">
                <a:solidFill>
                  <a:schemeClr val="bg1"/>
                </a:solidFill>
                <a:latin typeface="Arial" panose="020B0604020202020204" pitchFamily="34" charset="0"/>
                <a:cs typeface="Arial" panose="020B0604020202020204" pitchFamily="34" charset="0"/>
              </a:defRPr>
            </a:lvl1pPr>
            <a:lvl2pPr>
              <a:defRPr sz="4000" b="1">
                <a:latin typeface="Arial" panose="020B0604020202020204" pitchFamily="34" charset="0"/>
                <a:cs typeface="Arial" panose="020B0604020202020204" pitchFamily="34" charset="0"/>
              </a:defRPr>
            </a:lvl2pPr>
            <a:lvl3pPr>
              <a:defRPr sz="4000" b="1">
                <a:latin typeface="Arial" panose="020B0604020202020204" pitchFamily="34" charset="0"/>
                <a:cs typeface="Arial" panose="020B0604020202020204" pitchFamily="34" charset="0"/>
              </a:defRPr>
            </a:lvl3pPr>
            <a:lvl4pPr>
              <a:defRPr sz="4000" b="1">
                <a:latin typeface="Arial" panose="020B0604020202020204" pitchFamily="34" charset="0"/>
                <a:cs typeface="Arial" panose="020B0604020202020204" pitchFamily="34" charset="0"/>
              </a:defRPr>
            </a:lvl4pPr>
            <a:lvl5pPr>
              <a:defRPr sz="4000" b="1">
                <a:latin typeface="Arial" panose="020B0604020202020204" pitchFamily="34" charset="0"/>
                <a:cs typeface="Arial" panose="020B0604020202020204" pitchFamily="34" charset="0"/>
              </a:defRPr>
            </a:lvl5pPr>
          </a:lstStyle>
          <a:p>
            <a:pPr lvl="0"/>
            <a:r>
              <a:rPr lang="en-US" dirty="0"/>
              <a:t>Hey there, this is a four image slide. </a:t>
            </a:r>
          </a:p>
        </p:txBody>
      </p:sp>
      <p:sp>
        <p:nvSpPr>
          <p:cNvPr id="20" name="Text Placeholder 17">
            <a:extLst>
              <a:ext uri="{FF2B5EF4-FFF2-40B4-BE49-F238E27FC236}">
                <a16:creationId xmlns:a16="http://schemas.microsoft.com/office/drawing/2014/main" id="{F38635EB-7BAF-6C45-8F8C-C2EBB9D7F65C}"/>
              </a:ext>
            </a:extLst>
          </p:cNvPr>
          <p:cNvSpPr>
            <a:spLocks noGrp="1"/>
          </p:cNvSpPr>
          <p:nvPr>
            <p:ph type="body" sz="quarter" idx="22" hasCustomPrompt="1"/>
          </p:nvPr>
        </p:nvSpPr>
        <p:spPr>
          <a:xfrm>
            <a:off x="7151159" y="4572000"/>
            <a:ext cx="3339726" cy="1510606"/>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b="0" i="0">
                <a:effectLst/>
              </a:defRPr>
            </a:lvl1pPr>
          </a:lstStyle>
          <a:p>
            <a:r>
              <a:rPr lang="en-US" dirty="0"/>
              <a:t>The body copy should be a simple single column, with 2-4 brief topic sentences. The body copy should be a simple single column, with 2-4 brief topic sentences.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a:t>
            </a:r>
          </a:p>
        </p:txBody>
      </p:sp>
      <p:sp>
        <p:nvSpPr>
          <p:cNvPr id="17" name="Text Placeholder 14">
            <a:extLst>
              <a:ext uri="{FF2B5EF4-FFF2-40B4-BE49-F238E27FC236}">
                <a16:creationId xmlns:a16="http://schemas.microsoft.com/office/drawing/2014/main" id="{EB229CB9-BDE4-2B4A-8ED1-6144AC2A3182}"/>
              </a:ext>
            </a:extLst>
          </p:cNvPr>
          <p:cNvSpPr>
            <a:spLocks noGrp="1"/>
          </p:cNvSpPr>
          <p:nvPr>
            <p:ph type="body" sz="quarter" idx="21" hasCustomPrompt="1"/>
          </p:nvPr>
        </p:nvSpPr>
        <p:spPr>
          <a:xfrm>
            <a:off x="7151158" y="3999777"/>
            <a:ext cx="3339727" cy="360612"/>
          </a:xfrm>
        </p:spPr>
        <p:txBody>
          <a:bodyPr wrap="square">
            <a:spAutoFit/>
          </a:bodyPr>
          <a:lstStyle>
            <a:lvl1pPr marL="0" indent="0">
              <a:buNone/>
              <a:defRPr sz="1600">
                <a:solidFill>
                  <a:schemeClr val="bg1"/>
                </a:solidFill>
              </a:defRPr>
            </a:lvl1pPr>
          </a:lstStyle>
          <a:p>
            <a:pPr lvl="0"/>
            <a:r>
              <a:rPr lang="en-US" dirty="0"/>
              <a:t>Subhead should be 4-5 words.</a:t>
            </a:r>
          </a:p>
        </p:txBody>
      </p:sp>
      <p:sp>
        <p:nvSpPr>
          <p:cNvPr id="12" name="Picture Placeholder 4">
            <a:extLst>
              <a:ext uri="{FF2B5EF4-FFF2-40B4-BE49-F238E27FC236}">
                <a16:creationId xmlns:a16="http://schemas.microsoft.com/office/drawing/2014/main" id="{FB0453B0-8722-D747-98A1-42DCE025ABBE}"/>
              </a:ext>
            </a:extLst>
          </p:cNvPr>
          <p:cNvSpPr>
            <a:spLocks noGrp="1" noChangeAspect="1"/>
          </p:cNvSpPr>
          <p:nvPr>
            <p:ph type="pic" sz="quarter" idx="23"/>
          </p:nvPr>
        </p:nvSpPr>
        <p:spPr>
          <a:xfrm>
            <a:off x="5532541" y="3029712"/>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17346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Image Inset Left">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6A950A07-CE13-A941-A477-3BCE69867F7A}"/>
              </a:ext>
            </a:extLst>
          </p:cNvPr>
          <p:cNvSpPr>
            <a:spLocks noGrp="1"/>
          </p:cNvSpPr>
          <p:nvPr>
            <p:ph type="pic" sz="quarter" idx="10"/>
          </p:nvPr>
        </p:nvSpPr>
        <p:spPr>
          <a:xfrm>
            <a:off x="228600" y="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5" name="Picture Placeholder 19">
            <a:extLst>
              <a:ext uri="{FF2B5EF4-FFF2-40B4-BE49-F238E27FC236}">
                <a16:creationId xmlns:a16="http://schemas.microsoft.com/office/drawing/2014/main" id="{AE965A1D-0945-2546-998F-D3FE1C312380}"/>
              </a:ext>
            </a:extLst>
          </p:cNvPr>
          <p:cNvSpPr>
            <a:spLocks noGrp="1"/>
          </p:cNvSpPr>
          <p:nvPr>
            <p:ph type="pic" sz="quarter" idx="11"/>
          </p:nvPr>
        </p:nvSpPr>
        <p:spPr>
          <a:xfrm>
            <a:off x="2971800" y="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6" name="Picture Placeholder 19">
            <a:extLst>
              <a:ext uri="{FF2B5EF4-FFF2-40B4-BE49-F238E27FC236}">
                <a16:creationId xmlns:a16="http://schemas.microsoft.com/office/drawing/2014/main" id="{B38FEB5D-35AD-9C4A-BE5A-4F155476BE9A}"/>
              </a:ext>
            </a:extLst>
          </p:cNvPr>
          <p:cNvSpPr>
            <a:spLocks noGrp="1"/>
          </p:cNvSpPr>
          <p:nvPr>
            <p:ph type="pic" sz="quarter" idx="13"/>
          </p:nvPr>
        </p:nvSpPr>
        <p:spPr>
          <a:xfrm>
            <a:off x="228600" y="2286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7" name="Picture Placeholder 19">
            <a:extLst>
              <a:ext uri="{FF2B5EF4-FFF2-40B4-BE49-F238E27FC236}">
                <a16:creationId xmlns:a16="http://schemas.microsoft.com/office/drawing/2014/main" id="{1FC83958-C7E2-314C-A8DB-14D2DABB9176}"/>
              </a:ext>
            </a:extLst>
          </p:cNvPr>
          <p:cNvSpPr>
            <a:spLocks noGrp="1"/>
          </p:cNvSpPr>
          <p:nvPr>
            <p:ph type="pic" sz="quarter" idx="14"/>
          </p:nvPr>
        </p:nvSpPr>
        <p:spPr>
          <a:xfrm>
            <a:off x="2971800" y="2286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8" name="Picture Placeholder 19">
            <a:extLst>
              <a:ext uri="{FF2B5EF4-FFF2-40B4-BE49-F238E27FC236}">
                <a16:creationId xmlns:a16="http://schemas.microsoft.com/office/drawing/2014/main" id="{D8774591-743B-924C-A62C-661CE23432E9}"/>
              </a:ext>
            </a:extLst>
          </p:cNvPr>
          <p:cNvSpPr>
            <a:spLocks noGrp="1"/>
          </p:cNvSpPr>
          <p:nvPr>
            <p:ph type="pic" sz="quarter" idx="15"/>
          </p:nvPr>
        </p:nvSpPr>
        <p:spPr>
          <a:xfrm>
            <a:off x="228600" y="4572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9" name="Picture Placeholder 19">
            <a:extLst>
              <a:ext uri="{FF2B5EF4-FFF2-40B4-BE49-F238E27FC236}">
                <a16:creationId xmlns:a16="http://schemas.microsoft.com/office/drawing/2014/main" id="{B2278203-EEC2-F24C-901C-21FF240F24E2}"/>
              </a:ext>
            </a:extLst>
          </p:cNvPr>
          <p:cNvSpPr>
            <a:spLocks noGrp="1"/>
          </p:cNvSpPr>
          <p:nvPr>
            <p:ph type="pic" sz="quarter" idx="16"/>
          </p:nvPr>
        </p:nvSpPr>
        <p:spPr>
          <a:xfrm>
            <a:off x="2971800" y="4572000"/>
            <a:ext cx="2743200" cy="2286000"/>
          </a:xfrm>
          <a:custGeom>
            <a:avLst/>
            <a:gdLst>
              <a:gd name="connsiteX0" fmla="*/ 0 w 2682240"/>
              <a:gd name="connsiteY0" fmla="*/ 0 h 2286000"/>
              <a:gd name="connsiteX1" fmla="*/ 2682240 w 2682240"/>
              <a:gd name="connsiteY1" fmla="*/ 0 h 2286000"/>
              <a:gd name="connsiteX2" fmla="*/ 2682240 w 2682240"/>
              <a:gd name="connsiteY2" fmla="*/ 2286000 h 2286000"/>
              <a:gd name="connsiteX3" fmla="*/ 0 w 268224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682240" h="2286000">
                <a:moveTo>
                  <a:pt x="0" y="0"/>
                </a:moveTo>
                <a:lnTo>
                  <a:pt x="2682240" y="0"/>
                </a:lnTo>
                <a:lnTo>
                  <a:pt x="2682240" y="2286000"/>
                </a:lnTo>
                <a:lnTo>
                  <a:pt x="0" y="2286000"/>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a:t>Click icon to add picture</a:t>
            </a:r>
            <a:endParaRPr lang="en-US" noProof="0" dirty="0"/>
          </a:p>
        </p:txBody>
      </p:sp>
      <p:sp>
        <p:nvSpPr>
          <p:cNvPr id="10" name="Rectangle 9">
            <a:extLst>
              <a:ext uri="{FF2B5EF4-FFF2-40B4-BE49-F238E27FC236}">
                <a16:creationId xmlns:a16="http://schemas.microsoft.com/office/drawing/2014/main" id="{DFB817E3-2F89-024E-ADB3-A598C42C3F41}"/>
              </a:ext>
            </a:extLst>
          </p:cNvPr>
          <p:cNvSpPr/>
          <p:nvPr userDrawn="1"/>
        </p:nvSpPr>
        <p:spPr>
          <a:xfrm>
            <a:off x="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AAB2BC"/>
              </a:solidFill>
            </a:endParaRPr>
          </a:p>
        </p:txBody>
      </p:sp>
      <p:sp>
        <p:nvSpPr>
          <p:cNvPr id="18" name="Text Placeholder 7">
            <a:extLst>
              <a:ext uri="{FF2B5EF4-FFF2-40B4-BE49-F238E27FC236}">
                <a16:creationId xmlns:a16="http://schemas.microsoft.com/office/drawing/2014/main" id="{21DDC46F-906D-2D4B-A675-C9120A07D921}"/>
              </a:ext>
            </a:extLst>
          </p:cNvPr>
          <p:cNvSpPr>
            <a:spLocks noGrp="1"/>
          </p:cNvSpPr>
          <p:nvPr>
            <p:ph type="body" sz="quarter" idx="20" hasCustomPrompt="1"/>
          </p:nvPr>
        </p:nvSpPr>
        <p:spPr>
          <a:xfrm>
            <a:off x="5532541" y="1635693"/>
            <a:ext cx="4462249" cy="1200329"/>
          </a:xfrm>
          <a:prstGeom prst="rect">
            <a:avLst/>
          </a:prstGeom>
        </p:spPr>
        <p:txBody>
          <a:bodyPr wrap="square" anchor="b" anchorCtr="0">
            <a:spAutoFit/>
          </a:bodyPr>
          <a:lstStyle>
            <a:lvl1pPr marL="0" indent="0">
              <a:lnSpc>
                <a:spcPct val="90000"/>
              </a:lnSpc>
              <a:buNone/>
              <a:defRPr sz="4000" b="1">
                <a:solidFill>
                  <a:schemeClr val="bg1"/>
                </a:solidFill>
                <a:latin typeface="Arial" panose="020B0604020202020204" pitchFamily="34" charset="0"/>
                <a:cs typeface="Arial" panose="020B0604020202020204" pitchFamily="34" charset="0"/>
              </a:defRPr>
            </a:lvl1pPr>
            <a:lvl2pPr>
              <a:defRPr sz="4000" b="1">
                <a:latin typeface="Arial" panose="020B0604020202020204" pitchFamily="34" charset="0"/>
                <a:cs typeface="Arial" panose="020B0604020202020204" pitchFamily="34" charset="0"/>
              </a:defRPr>
            </a:lvl2pPr>
            <a:lvl3pPr>
              <a:defRPr sz="4000" b="1">
                <a:latin typeface="Arial" panose="020B0604020202020204" pitchFamily="34" charset="0"/>
                <a:cs typeface="Arial" panose="020B0604020202020204" pitchFamily="34" charset="0"/>
              </a:defRPr>
            </a:lvl3pPr>
            <a:lvl4pPr>
              <a:defRPr sz="4000" b="1">
                <a:latin typeface="Arial" panose="020B0604020202020204" pitchFamily="34" charset="0"/>
                <a:cs typeface="Arial" panose="020B0604020202020204" pitchFamily="34" charset="0"/>
              </a:defRPr>
            </a:lvl4pPr>
            <a:lvl5pPr>
              <a:defRPr sz="4000" b="1">
                <a:latin typeface="Arial" panose="020B0604020202020204" pitchFamily="34" charset="0"/>
                <a:cs typeface="Arial" panose="020B0604020202020204" pitchFamily="34" charset="0"/>
              </a:defRPr>
            </a:lvl5pPr>
          </a:lstStyle>
          <a:p>
            <a:pPr lvl="0"/>
            <a:r>
              <a:rPr lang="en-US" dirty="0"/>
              <a:t>Hey there, this is a six image slide. </a:t>
            </a:r>
          </a:p>
        </p:txBody>
      </p:sp>
      <p:sp>
        <p:nvSpPr>
          <p:cNvPr id="19" name="Text Placeholder 14">
            <a:extLst>
              <a:ext uri="{FF2B5EF4-FFF2-40B4-BE49-F238E27FC236}">
                <a16:creationId xmlns:a16="http://schemas.microsoft.com/office/drawing/2014/main" id="{4D4F63B2-1B61-AE4E-84CF-E41D24FA539F}"/>
              </a:ext>
            </a:extLst>
          </p:cNvPr>
          <p:cNvSpPr>
            <a:spLocks noGrp="1"/>
          </p:cNvSpPr>
          <p:nvPr>
            <p:ph type="body" sz="quarter" idx="21" hasCustomPrompt="1"/>
          </p:nvPr>
        </p:nvSpPr>
        <p:spPr>
          <a:xfrm>
            <a:off x="7151159" y="3999777"/>
            <a:ext cx="3426228" cy="360612"/>
          </a:xfrm>
        </p:spPr>
        <p:txBody>
          <a:bodyPr wrap="square">
            <a:spAutoFit/>
          </a:bodyPr>
          <a:lstStyle>
            <a:lvl1pPr marL="0" indent="0">
              <a:buNone/>
              <a:defRPr sz="1600">
                <a:solidFill>
                  <a:schemeClr val="bg1"/>
                </a:solidFill>
              </a:defRPr>
            </a:lvl1pPr>
          </a:lstStyle>
          <a:p>
            <a:pPr lvl="0"/>
            <a:r>
              <a:rPr lang="en-US" dirty="0"/>
              <a:t>Subhead should be 4-5 words.</a:t>
            </a:r>
          </a:p>
        </p:txBody>
      </p:sp>
      <p:sp>
        <p:nvSpPr>
          <p:cNvPr id="20" name="Text Placeholder 17">
            <a:extLst>
              <a:ext uri="{FF2B5EF4-FFF2-40B4-BE49-F238E27FC236}">
                <a16:creationId xmlns:a16="http://schemas.microsoft.com/office/drawing/2014/main" id="{F38635EB-7BAF-6C45-8F8C-C2EBB9D7F65C}"/>
              </a:ext>
            </a:extLst>
          </p:cNvPr>
          <p:cNvSpPr>
            <a:spLocks noGrp="1"/>
          </p:cNvSpPr>
          <p:nvPr>
            <p:ph type="body" sz="quarter" idx="22" hasCustomPrompt="1"/>
          </p:nvPr>
        </p:nvSpPr>
        <p:spPr>
          <a:xfrm>
            <a:off x="7151159" y="4572000"/>
            <a:ext cx="3376798" cy="1510606"/>
          </a:xfrm>
        </p:spPr>
        <p:txBody>
          <a:bodyPr wrap="square">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b="0"/>
            </a:lvl1pPr>
          </a:lstStyle>
          <a:p>
            <a:r>
              <a:rPr lang="en-US" dirty="0"/>
              <a:t>The body copy should be a simple single column, with 2-4 brief topic sentences. The body copy should be a simple single column, with 2-4 brief topic sentences.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a:t>
            </a:r>
          </a:p>
        </p:txBody>
      </p:sp>
      <p:sp>
        <p:nvSpPr>
          <p:cNvPr id="13" name="Picture Placeholder 4">
            <a:extLst>
              <a:ext uri="{FF2B5EF4-FFF2-40B4-BE49-F238E27FC236}">
                <a16:creationId xmlns:a16="http://schemas.microsoft.com/office/drawing/2014/main" id="{3AA85EDE-C9B9-2441-9056-6CF89D03E141}"/>
              </a:ext>
            </a:extLst>
          </p:cNvPr>
          <p:cNvSpPr>
            <a:spLocks noGrp="1" noChangeAspect="1"/>
          </p:cNvSpPr>
          <p:nvPr>
            <p:ph type="pic" sz="quarter" idx="23"/>
          </p:nvPr>
        </p:nvSpPr>
        <p:spPr>
          <a:xfrm>
            <a:off x="5532541" y="3029712"/>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100818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Vert Image + 2 callou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7D4D76-4924-F140-AB16-E68F9B33C7C8}"/>
              </a:ext>
            </a:extLst>
          </p:cNvPr>
          <p:cNvSpPr>
            <a:spLocks noGrp="1"/>
          </p:cNvSpPr>
          <p:nvPr>
            <p:ph type="title" hasCustomPrompt="1"/>
          </p:nvPr>
        </p:nvSpPr>
        <p:spPr>
          <a:xfrm>
            <a:off x="838200" y="3564982"/>
            <a:ext cx="10515600" cy="646331"/>
          </a:xfrm>
        </p:spPr>
        <p:txBody>
          <a:bodyPr/>
          <a:lstStyle>
            <a:lvl1pPr algn="ctr">
              <a:defRPr/>
            </a:lvl1pPr>
          </a:lstStyle>
          <a:p>
            <a:r>
              <a:rPr lang="en-US" dirty="0"/>
              <a:t>How we do, what we do slide</a:t>
            </a:r>
          </a:p>
        </p:txBody>
      </p:sp>
      <p:sp>
        <p:nvSpPr>
          <p:cNvPr id="10" name="Text Placeholder 14">
            <a:extLst>
              <a:ext uri="{FF2B5EF4-FFF2-40B4-BE49-F238E27FC236}">
                <a16:creationId xmlns:a16="http://schemas.microsoft.com/office/drawing/2014/main" id="{2E89DFE1-F8AE-624D-9D7E-23FCFAE80DBC}"/>
              </a:ext>
            </a:extLst>
          </p:cNvPr>
          <p:cNvSpPr>
            <a:spLocks noGrp="1"/>
          </p:cNvSpPr>
          <p:nvPr>
            <p:ph type="body" sz="quarter" idx="21" hasCustomPrompt="1"/>
          </p:nvPr>
        </p:nvSpPr>
        <p:spPr>
          <a:xfrm>
            <a:off x="2384962" y="4846650"/>
            <a:ext cx="3254375"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17" name="Text Placeholder 14">
            <a:extLst>
              <a:ext uri="{FF2B5EF4-FFF2-40B4-BE49-F238E27FC236}">
                <a16:creationId xmlns:a16="http://schemas.microsoft.com/office/drawing/2014/main" id="{79ECBC0D-ED99-BD44-BCBD-84297F4977A4}"/>
              </a:ext>
            </a:extLst>
          </p:cNvPr>
          <p:cNvSpPr>
            <a:spLocks noGrp="1"/>
          </p:cNvSpPr>
          <p:nvPr>
            <p:ph type="body" sz="quarter" idx="29" hasCustomPrompt="1"/>
          </p:nvPr>
        </p:nvSpPr>
        <p:spPr>
          <a:xfrm>
            <a:off x="6562681" y="4846650"/>
            <a:ext cx="3254376"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6" name="Picture Placeholder 8">
            <a:extLst>
              <a:ext uri="{FF2B5EF4-FFF2-40B4-BE49-F238E27FC236}">
                <a16:creationId xmlns:a16="http://schemas.microsoft.com/office/drawing/2014/main" id="{ED3B4D98-0616-1142-B843-813CACB26BA6}"/>
              </a:ext>
            </a:extLst>
          </p:cNvPr>
          <p:cNvSpPr>
            <a:spLocks noGrp="1"/>
          </p:cNvSpPr>
          <p:nvPr>
            <p:ph type="pic" sz="quarter" idx="10" hasCustomPrompt="1"/>
          </p:nvPr>
        </p:nvSpPr>
        <p:spPr>
          <a:xfrm>
            <a:off x="0" y="0"/>
            <a:ext cx="12192000" cy="2962656"/>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27" name="Rectangle 26">
            <a:extLst>
              <a:ext uri="{FF2B5EF4-FFF2-40B4-BE49-F238E27FC236}">
                <a16:creationId xmlns:a16="http://schemas.microsoft.com/office/drawing/2014/main" id="{3083A5C5-4114-134B-9F7D-A10E0E5DEC6C}"/>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3" name="Text Placeholder 2">
            <a:extLst>
              <a:ext uri="{FF2B5EF4-FFF2-40B4-BE49-F238E27FC236}">
                <a16:creationId xmlns:a16="http://schemas.microsoft.com/office/drawing/2014/main" id="{EC696A55-2CCA-184C-951D-BC9511EA2288}"/>
              </a:ext>
            </a:extLst>
          </p:cNvPr>
          <p:cNvSpPr>
            <a:spLocks noGrp="1"/>
          </p:cNvSpPr>
          <p:nvPr>
            <p:ph type="body" sz="quarter" idx="30" hasCustomPrompt="1"/>
          </p:nvPr>
        </p:nvSpPr>
        <p:spPr>
          <a:xfrm>
            <a:off x="2384963" y="5336511"/>
            <a:ext cx="3254375" cy="790409"/>
          </a:xfrm>
        </p:spPr>
        <p:txBody>
          <a:bodyPr wrap="square">
            <a:spAutoFit/>
          </a:bodyPr>
          <a:lstStyle>
            <a:lvl1pPr algn="ctr">
              <a:lnSpc>
                <a:spcPct val="120000"/>
              </a:lnSpc>
              <a:defRPr sz="1300"/>
            </a:lvl1pPr>
          </a:lstStyle>
          <a:p>
            <a:pPr lvl="0"/>
            <a:r>
              <a:rPr lang="en-US" dirty="0"/>
              <a:t>This is descriptor text that summarizes your three key focal points about what we do and why we do it. This should be succinct.</a:t>
            </a:r>
          </a:p>
        </p:txBody>
      </p:sp>
      <p:sp>
        <p:nvSpPr>
          <p:cNvPr id="12" name="Text Placeholder 2">
            <a:extLst>
              <a:ext uri="{FF2B5EF4-FFF2-40B4-BE49-F238E27FC236}">
                <a16:creationId xmlns:a16="http://schemas.microsoft.com/office/drawing/2014/main" id="{EA5E83FF-8FF4-BB4B-8C3B-1039B050A963}"/>
              </a:ext>
            </a:extLst>
          </p:cNvPr>
          <p:cNvSpPr>
            <a:spLocks noGrp="1"/>
          </p:cNvSpPr>
          <p:nvPr>
            <p:ph type="body" sz="quarter" idx="31" hasCustomPrompt="1"/>
          </p:nvPr>
        </p:nvSpPr>
        <p:spPr>
          <a:xfrm>
            <a:off x="6562681" y="5336511"/>
            <a:ext cx="3254375" cy="790409"/>
          </a:xfrm>
        </p:spPr>
        <p:txBody>
          <a:bodyPr wrap="square">
            <a:spAutoFit/>
          </a:bodyPr>
          <a:lstStyle>
            <a:lvl1pPr algn="ctr">
              <a:lnSpc>
                <a:spcPct val="120000"/>
              </a:lnSpc>
              <a:defRPr sz="1300"/>
            </a:lvl1pPr>
          </a:lstStyle>
          <a:p>
            <a:pPr lvl="0"/>
            <a:r>
              <a:rPr lang="en-US" dirty="0"/>
              <a:t>This is descriptor text that summarizes your three key focal points about what we do and why we do it. This should be succinct.</a:t>
            </a:r>
          </a:p>
        </p:txBody>
      </p:sp>
      <p:sp>
        <p:nvSpPr>
          <p:cNvPr id="13" name="Picture Placeholder 4">
            <a:extLst>
              <a:ext uri="{FF2B5EF4-FFF2-40B4-BE49-F238E27FC236}">
                <a16:creationId xmlns:a16="http://schemas.microsoft.com/office/drawing/2014/main" id="{5E647F58-C4B6-0E41-8036-B13A8B56B016}"/>
              </a:ext>
            </a:extLst>
          </p:cNvPr>
          <p:cNvSpPr>
            <a:spLocks noGrp="1" noChangeAspect="1"/>
          </p:cNvSpPr>
          <p:nvPr>
            <p:ph type="pic" sz="quarter" idx="39"/>
          </p:nvPr>
        </p:nvSpPr>
        <p:spPr>
          <a:xfrm>
            <a:off x="5410200" y="4510693"/>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108812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Vert Image + 3 callou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7D4D76-4924-F140-AB16-E68F9B33C7C8}"/>
              </a:ext>
            </a:extLst>
          </p:cNvPr>
          <p:cNvSpPr>
            <a:spLocks noGrp="1"/>
          </p:cNvSpPr>
          <p:nvPr>
            <p:ph type="title" hasCustomPrompt="1"/>
          </p:nvPr>
        </p:nvSpPr>
        <p:spPr>
          <a:xfrm>
            <a:off x="838200" y="3393273"/>
            <a:ext cx="10515600" cy="646331"/>
          </a:xfrm>
        </p:spPr>
        <p:txBody>
          <a:bodyPr/>
          <a:lstStyle>
            <a:lvl1pPr algn="ctr">
              <a:defRPr/>
            </a:lvl1pPr>
          </a:lstStyle>
          <a:p>
            <a:r>
              <a:rPr lang="en-US" dirty="0"/>
              <a:t>How we do, what we do slide</a:t>
            </a:r>
          </a:p>
        </p:txBody>
      </p:sp>
      <p:sp>
        <p:nvSpPr>
          <p:cNvPr id="10" name="Text Placeholder 14">
            <a:extLst>
              <a:ext uri="{FF2B5EF4-FFF2-40B4-BE49-F238E27FC236}">
                <a16:creationId xmlns:a16="http://schemas.microsoft.com/office/drawing/2014/main" id="{2E89DFE1-F8AE-624D-9D7E-23FCFAE80DBC}"/>
              </a:ext>
            </a:extLst>
          </p:cNvPr>
          <p:cNvSpPr>
            <a:spLocks noGrp="1"/>
          </p:cNvSpPr>
          <p:nvPr>
            <p:ph type="body" sz="quarter" idx="21" hasCustomPrompt="1"/>
          </p:nvPr>
        </p:nvSpPr>
        <p:spPr>
          <a:xfrm>
            <a:off x="1484417" y="4607486"/>
            <a:ext cx="2623377"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17" name="Text Placeholder 14">
            <a:extLst>
              <a:ext uri="{FF2B5EF4-FFF2-40B4-BE49-F238E27FC236}">
                <a16:creationId xmlns:a16="http://schemas.microsoft.com/office/drawing/2014/main" id="{79ECBC0D-ED99-BD44-BCBD-84297F4977A4}"/>
              </a:ext>
            </a:extLst>
          </p:cNvPr>
          <p:cNvSpPr>
            <a:spLocks noGrp="1"/>
          </p:cNvSpPr>
          <p:nvPr>
            <p:ph type="body" sz="quarter" idx="29" hasCustomPrompt="1"/>
          </p:nvPr>
        </p:nvSpPr>
        <p:spPr>
          <a:xfrm>
            <a:off x="4788638" y="4607486"/>
            <a:ext cx="2628559"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1" name="Text Placeholder 14">
            <a:extLst>
              <a:ext uri="{FF2B5EF4-FFF2-40B4-BE49-F238E27FC236}">
                <a16:creationId xmlns:a16="http://schemas.microsoft.com/office/drawing/2014/main" id="{536F95B3-8F56-F047-BA9A-02D27611EB6B}"/>
              </a:ext>
            </a:extLst>
          </p:cNvPr>
          <p:cNvSpPr>
            <a:spLocks noGrp="1"/>
          </p:cNvSpPr>
          <p:nvPr>
            <p:ph type="body" sz="quarter" idx="43" hasCustomPrompt="1"/>
          </p:nvPr>
        </p:nvSpPr>
        <p:spPr>
          <a:xfrm>
            <a:off x="8098041" y="4607486"/>
            <a:ext cx="2628559"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6" name="Picture Placeholder 8">
            <a:extLst>
              <a:ext uri="{FF2B5EF4-FFF2-40B4-BE49-F238E27FC236}">
                <a16:creationId xmlns:a16="http://schemas.microsoft.com/office/drawing/2014/main" id="{ED3B4D98-0616-1142-B843-813CACB26BA6}"/>
              </a:ext>
            </a:extLst>
          </p:cNvPr>
          <p:cNvSpPr>
            <a:spLocks noGrp="1"/>
          </p:cNvSpPr>
          <p:nvPr>
            <p:ph type="pic" sz="quarter" idx="10" hasCustomPrompt="1"/>
          </p:nvPr>
        </p:nvSpPr>
        <p:spPr>
          <a:xfrm>
            <a:off x="0" y="0"/>
            <a:ext cx="12192000" cy="2962656"/>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27" name="Rectangle 26">
            <a:extLst>
              <a:ext uri="{FF2B5EF4-FFF2-40B4-BE49-F238E27FC236}">
                <a16:creationId xmlns:a16="http://schemas.microsoft.com/office/drawing/2014/main" id="{3083A5C5-4114-134B-9F7D-A10E0E5DEC6C}"/>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12" name="Text Placeholder 2">
            <a:extLst>
              <a:ext uri="{FF2B5EF4-FFF2-40B4-BE49-F238E27FC236}">
                <a16:creationId xmlns:a16="http://schemas.microsoft.com/office/drawing/2014/main" id="{7E59F42C-BAA8-814F-8DEF-1D9F7B079699}"/>
              </a:ext>
            </a:extLst>
          </p:cNvPr>
          <p:cNvSpPr>
            <a:spLocks noGrp="1"/>
          </p:cNvSpPr>
          <p:nvPr>
            <p:ph type="body" sz="quarter" idx="30" hasCustomPrompt="1"/>
          </p:nvPr>
        </p:nvSpPr>
        <p:spPr>
          <a:xfrm>
            <a:off x="1484417" y="5097347"/>
            <a:ext cx="2628558" cy="1030475"/>
          </a:xfrm>
        </p:spPr>
        <p:txBody>
          <a:bodyPr wrap="square">
            <a:spAutoFit/>
          </a:bodyPr>
          <a:lstStyle>
            <a:lvl1pPr algn="ctr">
              <a:lnSpc>
                <a:spcPct val="120000"/>
              </a:lnSpc>
              <a:defRPr sz="1300"/>
            </a:lvl1pPr>
          </a:lstStyle>
          <a:p>
            <a:pPr lvl="0"/>
            <a:r>
              <a:rPr lang="en-US" dirty="0"/>
              <a:t>This is descriptor text that summarizes your three key focal points about what we do and why we do it. This should be succinct.</a:t>
            </a:r>
          </a:p>
        </p:txBody>
      </p:sp>
      <p:sp>
        <p:nvSpPr>
          <p:cNvPr id="13" name="Text Placeholder 2">
            <a:extLst>
              <a:ext uri="{FF2B5EF4-FFF2-40B4-BE49-F238E27FC236}">
                <a16:creationId xmlns:a16="http://schemas.microsoft.com/office/drawing/2014/main" id="{4450557D-D99D-384F-BD79-B4EC19929481}"/>
              </a:ext>
            </a:extLst>
          </p:cNvPr>
          <p:cNvSpPr>
            <a:spLocks noGrp="1"/>
          </p:cNvSpPr>
          <p:nvPr>
            <p:ph type="body" sz="quarter" idx="44" hasCustomPrompt="1"/>
          </p:nvPr>
        </p:nvSpPr>
        <p:spPr>
          <a:xfrm>
            <a:off x="4788638" y="5097347"/>
            <a:ext cx="2628559" cy="1030475"/>
          </a:xfrm>
        </p:spPr>
        <p:txBody>
          <a:bodyPr wrap="square">
            <a:spAutoFit/>
          </a:bodyPr>
          <a:lstStyle>
            <a:lvl1pPr algn="ctr">
              <a:lnSpc>
                <a:spcPct val="120000"/>
              </a:lnSpc>
              <a:defRPr sz="1300"/>
            </a:lvl1pPr>
          </a:lstStyle>
          <a:p>
            <a:pPr lvl="0"/>
            <a:r>
              <a:rPr lang="en-US" dirty="0"/>
              <a:t>This is descriptor text that summarizes your three key focal points about what we do and why we do it. This should be succinct.</a:t>
            </a:r>
          </a:p>
        </p:txBody>
      </p:sp>
      <p:sp>
        <p:nvSpPr>
          <p:cNvPr id="14" name="Text Placeholder 2">
            <a:extLst>
              <a:ext uri="{FF2B5EF4-FFF2-40B4-BE49-F238E27FC236}">
                <a16:creationId xmlns:a16="http://schemas.microsoft.com/office/drawing/2014/main" id="{649619A1-5D26-034E-B147-F39A569E0612}"/>
              </a:ext>
            </a:extLst>
          </p:cNvPr>
          <p:cNvSpPr>
            <a:spLocks noGrp="1"/>
          </p:cNvSpPr>
          <p:nvPr>
            <p:ph type="body" sz="quarter" idx="45" hasCustomPrompt="1"/>
          </p:nvPr>
        </p:nvSpPr>
        <p:spPr>
          <a:xfrm>
            <a:off x="8098041" y="5097347"/>
            <a:ext cx="2628559" cy="1030475"/>
          </a:xfrm>
        </p:spPr>
        <p:txBody>
          <a:bodyPr wrap="square">
            <a:spAutoFit/>
          </a:bodyPr>
          <a:lstStyle>
            <a:lvl1pPr algn="ctr">
              <a:lnSpc>
                <a:spcPct val="120000"/>
              </a:lnSpc>
              <a:defRPr sz="1300"/>
            </a:lvl1pPr>
          </a:lstStyle>
          <a:p>
            <a:pPr lvl="0"/>
            <a:r>
              <a:rPr lang="en-US" dirty="0"/>
              <a:t>This is descriptor text that summarizes your three key focal points about what we do and why we do it. This should be succinct.</a:t>
            </a:r>
          </a:p>
        </p:txBody>
      </p:sp>
      <p:sp>
        <p:nvSpPr>
          <p:cNvPr id="16" name="Picture Placeholder 4">
            <a:extLst>
              <a:ext uri="{FF2B5EF4-FFF2-40B4-BE49-F238E27FC236}">
                <a16:creationId xmlns:a16="http://schemas.microsoft.com/office/drawing/2014/main" id="{305538A4-9E58-8F4B-A0D8-B59A47AC4FE0}"/>
              </a:ext>
            </a:extLst>
          </p:cNvPr>
          <p:cNvSpPr>
            <a:spLocks noGrp="1" noChangeAspect="1"/>
          </p:cNvSpPr>
          <p:nvPr>
            <p:ph type="pic" sz="quarter" idx="39"/>
          </p:nvPr>
        </p:nvSpPr>
        <p:spPr>
          <a:xfrm>
            <a:off x="5410200" y="4294117"/>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13178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Vert Image + 4 callou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7D4D76-4924-F140-AB16-E68F9B33C7C8}"/>
              </a:ext>
            </a:extLst>
          </p:cNvPr>
          <p:cNvSpPr>
            <a:spLocks noGrp="1"/>
          </p:cNvSpPr>
          <p:nvPr>
            <p:ph type="title" hasCustomPrompt="1"/>
          </p:nvPr>
        </p:nvSpPr>
        <p:spPr>
          <a:xfrm>
            <a:off x="838200" y="3393273"/>
            <a:ext cx="10515600" cy="646331"/>
          </a:xfrm>
        </p:spPr>
        <p:txBody>
          <a:bodyPr/>
          <a:lstStyle>
            <a:lvl1pPr algn="ctr">
              <a:defRPr/>
            </a:lvl1pPr>
          </a:lstStyle>
          <a:p>
            <a:r>
              <a:rPr lang="en-US" dirty="0"/>
              <a:t>How we do, what we do slide</a:t>
            </a:r>
          </a:p>
        </p:txBody>
      </p:sp>
      <p:sp>
        <p:nvSpPr>
          <p:cNvPr id="10" name="Text Placeholder 14">
            <a:extLst>
              <a:ext uri="{FF2B5EF4-FFF2-40B4-BE49-F238E27FC236}">
                <a16:creationId xmlns:a16="http://schemas.microsoft.com/office/drawing/2014/main" id="{2E89DFE1-F8AE-624D-9D7E-23FCFAE80DBC}"/>
              </a:ext>
            </a:extLst>
          </p:cNvPr>
          <p:cNvSpPr>
            <a:spLocks noGrp="1"/>
          </p:cNvSpPr>
          <p:nvPr>
            <p:ph type="body" sz="quarter" idx="21" hasCustomPrompt="1"/>
          </p:nvPr>
        </p:nvSpPr>
        <p:spPr>
          <a:xfrm>
            <a:off x="1001778" y="4607486"/>
            <a:ext cx="2295133"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17" name="Text Placeholder 14">
            <a:extLst>
              <a:ext uri="{FF2B5EF4-FFF2-40B4-BE49-F238E27FC236}">
                <a16:creationId xmlns:a16="http://schemas.microsoft.com/office/drawing/2014/main" id="{79ECBC0D-ED99-BD44-BCBD-84297F4977A4}"/>
              </a:ext>
            </a:extLst>
          </p:cNvPr>
          <p:cNvSpPr>
            <a:spLocks noGrp="1"/>
          </p:cNvSpPr>
          <p:nvPr>
            <p:ph type="body" sz="quarter" idx="29" hasCustomPrompt="1"/>
          </p:nvPr>
        </p:nvSpPr>
        <p:spPr>
          <a:xfrm>
            <a:off x="3642203" y="4607486"/>
            <a:ext cx="2287182"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1" name="Text Placeholder 14">
            <a:extLst>
              <a:ext uri="{FF2B5EF4-FFF2-40B4-BE49-F238E27FC236}">
                <a16:creationId xmlns:a16="http://schemas.microsoft.com/office/drawing/2014/main" id="{536F95B3-8F56-F047-BA9A-02D27611EB6B}"/>
              </a:ext>
            </a:extLst>
          </p:cNvPr>
          <p:cNvSpPr>
            <a:spLocks noGrp="1"/>
          </p:cNvSpPr>
          <p:nvPr>
            <p:ph type="body" sz="quarter" idx="43" hasCustomPrompt="1"/>
          </p:nvPr>
        </p:nvSpPr>
        <p:spPr>
          <a:xfrm>
            <a:off x="6313841" y="4607486"/>
            <a:ext cx="2295133"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5" name="Text Placeholder 14">
            <a:extLst>
              <a:ext uri="{FF2B5EF4-FFF2-40B4-BE49-F238E27FC236}">
                <a16:creationId xmlns:a16="http://schemas.microsoft.com/office/drawing/2014/main" id="{5C50AEF2-8C9C-CC4F-9539-2B77A6762439}"/>
              </a:ext>
            </a:extLst>
          </p:cNvPr>
          <p:cNvSpPr>
            <a:spLocks noGrp="1"/>
          </p:cNvSpPr>
          <p:nvPr>
            <p:ph type="body" sz="quarter" idx="45" hasCustomPrompt="1"/>
          </p:nvPr>
        </p:nvSpPr>
        <p:spPr>
          <a:xfrm>
            <a:off x="8993431" y="4607486"/>
            <a:ext cx="2295133" cy="360612"/>
          </a:xfrm>
        </p:spPr>
        <p:txBody>
          <a:bodyPr wrap="square">
            <a:spAutoFit/>
          </a:bodyPr>
          <a:lstStyle>
            <a:lvl1pPr marL="0" indent="0" algn="ctr">
              <a:buNone/>
              <a:defRPr sz="1600" b="1">
                <a:solidFill>
                  <a:schemeClr val="bg1"/>
                </a:solidFill>
              </a:defRPr>
            </a:lvl1pPr>
          </a:lstStyle>
          <a:p>
            <a:pPr lvl="0"/>
            <a:r>
              <a:rPr lang="en-US" dirty="0"/>
              <a:t>Sample Header</a:t>
            </a:r>
          </a:p>
        </p:txBody>
      </p:sp>
      <p:sp>
        <p:nvSpPr>
          <p:cNvPr id="26" name="Picture Placeholder 8">
            <a:extLst>
              <a:ext uri="{FF2B5EF4-FFF2-40B4-BE49-F238E27FC236}">
                <a16:creationId xmlns:a16="http://schemas.microsoft.com/office/drawing/2014/main" id="{ED3B4D98-0616-1142-B843-813CACB26BA6}"/>
              </a:ext>
            </a:extLst>
          </p:cNvPr>
          <p:cNvSpPr>
            <a:spLocks noGrp="1"/>
          </p:cNvSpPr>
          <p:nvPr>
            <p:ph type="pic" sz="quarter" idx="10" hasCustomPrompt="1"/>
          </p:nvPr>
        </p:nvSpPr>
        <p:spPr>
          <a:xfrm>
            <a:off x="0" y="0"/>
            <a:ext cx="12192000" cy="2962656"/>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27" name="Rectangle 26">
            <a:extLst>
              <a:ext uri="{FF2B5EF4-FFF2-40B4-BE49-F238E27FC236}">
                <a16:creationId xmlns:a16="http://schemas.microsoft.com/office/drawing/2014/main" id="{3083A5C5-4114-134B-9F7D-A10E0E5DEC6C}"/>
              </a:ext>
            </a:extLst>
          </p:cNvPr>
          <p:cNvSpPr/>
          <p:nvPr userDrawn="1"/>
        </p:nvSpPr>
        <p:spPr>
          <a:xfrm>
            <a:off x="3175" y="6629400"/>
            <a:ext cx="12188825" cy="228600"/>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auto" hangingPunct="1">
              <a:spcBef>
                <a:spcPts val="0"/>
              </a:spcBef>
              <a:spcAft>
                <a:spcPts val="0"/>
              </a:spcAft>
              <a:defRPr/>
            </a:pPr>
            <a:endParaRPr lang="en-US" dirty="0"/>
          </a:p>
        </p:txBody>
      </p:sp>
      <p:sp>
        <p:nvSpPr>
          <p:cNvPr id="22" name="Text Placeholder 2">
            <a:extLst>
              <a:ext uri="{FF2B5EF4-FFF2-40B4-BE49-F238E27FC236}">
                <a16:creationId xmlns:a16="http://schemas.microsoft.com/office/drawing/2014/main" id="{092D4DBB-309B-034E-9B81-2088F524A02F}"/>
              </a:ext>
            </a:extLst>
          </p:cNvPr>
          <p:cNvSpPr>
            <a:spLocks noGrp="1"/>
          </p:cNvSpPr>
          <p:nvPr>
            <p:ph type="body" sz="quarter" idx="30" hasCustomPrompt="1"/>
          </p:nvPr>
        </p:nvSpPr>
        <p:spPr>
          <a:xfrm>
            <a:off x="1001778" y="5097347"/>
            <a:ext cx="2295133" cy="1270541"/>
          </a:xfrm>
        </p:spPr>
        <p:txBody>
          <a:bodyPr wrap="square">
            <a:spAutoFit/>
          </a:bodyPr>
          <a:lstStyle>
            <a:lvl1pPr algn="ctr">
              <a:lnSpc>
                <a:spcPct val="120000"/>
              </a:lnSpc>
              <a:defRPr sz="1300"/>
            </a:lvl1pPr>
          </a:lstStyle>
          <a:p>
            <a:pPr lvl="0"/>
            <a:r>
              <a:rPr lang="en-US" dirty="0"/>
              <a:t>This is description text that summarizes your four key focal points about what we do and why we do it. This should be succinct and impactful.</a:t>
            </a:r>
          </a:p>
        </p:txBody>
      </p:sp>
      <p:sp>
        <p:nvSpPr>
          <p:cNvPr id="23" name="Text Placeholder 2">
            <a:extLst>
              <a:ext uri="{FF2B5EF4-FFF2-40B4-BE49-F238E27FC236}">
                <a16:creationId xmlns:a16="http://schemas.microsoft.com/office/drawing/2014/main" id="{93238E6E-6AE3-F944-9881-D39DA1B25AA7}"/>
              </a:ext>
            </a:extLst>
          </p:cNvPr>
          <p:cNvSpPr>
            <a:spLocks noGrp="1"/>
          </p:cNvSpPr>
          <p:nvPr>
            <p:ph type="body" sz="quarter" idx="46" hasCustomPrompt="1"/>
          </p:nvPr>
        </p:nvSpPr>
        <p:spPr>
          <a:xfrm>
            <a:off x="3642202" y="5097347"/>
            <a:ext cx="2295133" cy="1270541"/>
          </a:xfrm>
        </p:spPr>
        <p:txBody>
          <a:bodyPr wrap="square">
            <a:spAutoFit/>
          </a:bodyPr>
          <a:lstStyle>
            <a:lvl1pPr algn="ctr">
              <a:lnSpc>
                <a:spcPct val="120000"/>
              </a:lnSpc>
              <a:defRPr sz="1300"/>
            </a:lvl1pPr>
          </a:lstStyle>
          <a:p>
            <a:pPr lvl="0"/>
            <a:r>
              <a:rPr lang="en-US" dirty="0"/>
              <a:t>This is description text that summarizes your four key focal points about what we do and why we do it. This should be succinct and impactful.</a:t>
            </a:r>
          </a:p>
        </p:txBody>
      </p:sp>
      <p:sp>
        <p:nvSpPr>
          <p:cNvPr id="28" name="Text Placeholder 2">
            <a:extLst>
              <a:ext uri="{FF2B5EF4-FFF2-40B4-BE49-F238E27FC236}">
                <a16:creationId xmlns:a16="http://schemas.microsoft.com/office/drawing/2014/main" id="{2C925DFA-7411-8043-AF7C-66FE0ED28236}"/>
              </a:ext>
            </a:extLst>
          </p:cNvPr>
          <p:cNvSpPr>
            <a:spLocks noGrp="1"/>
          </p:cNvSpPr>
          <p:nvPr>
            <p:ph type="body" sz="quarter" idx="47" hasCustomPrompt="1"/>
          </p:nvPr>
        </p:nvSpPr>
        <p:spPr>
          <a:xfrm>
            <a:off x="6313841" y="5097347"/>
            <a:ext cx="2295133" cy="1270541"/>
          </a:xfrm>
        </p:spPr>
        <p:txBody>
          <a:bodyPr wrap="square">
            <a:spAutoFit/>
          </a:bodyPr>
          <a:lstStyle>
            <a:lvl1pPr algn="ctr">
              <a:lnSpc>
                <a:spcPct val="120000"/>
              </a:lnSpc>
              <a:defRPr sz="1300"/>
            </a:lvl1pPr>
          </a:lstStyle>
          <a:p>
            <a:pPr lvl="0"/>
            <a:r>
              <a:rPr lang="en-US" dirty="0"/>
              <a:t>This is description text that summarizes your four key focal points about what we do and why we do it. This should be succinct and impactful.</a:t>
            </a:r>
          </a:p>
        </p:txBody>
      </p:sp>
      <p:sp>
        <p:nvSpPr>
          <p:cNvPr id="29" name="Text Placeholder 2">
            <a:extLst>
              <a:ext uri="{FF2B5EF4-FFF2-40B4-BE49-F238E27FC236}">
                <a16:creationId xmlns:a16="http://schemas.microsoft.com/office/drawing/2014/main" id="{F375C28D-ED52-4442-996E-048A34A8082B}"/>
              </a:ext>
            </a:extLst>
          </p:cNvPr>
          <p:cNvSpPr>
            <a:spLocks noGrp="1"/>
          </p:cNvSpPr>
          <p:nvPr>
            <p:ph type="body" sz="quarter" idx="48" hasCustomPrompt="1"/>
          </p:nvPr>
        </p:nvSpPr>
        <p:spPr>
          <a:xfrm>
            <a:off x="8993431" y="5097347"/>
            <a:ext cx="2295133" cy="1270541"/>
          </a:xfrm>
        </p:spPr>
        <p:txBody>
          <a:bodyPr wrap="square">
            <a:spAutoFit/>
          </a:bodyPr>
          <a:lstStyle>
            <a:lvl1pPr algn="ctr">
              <a:lnSpc>
                <a:spcPct val="120000"/>
              </a:lnSpc>
              <a:defRPr sz="1300"/>
            </a:lvl1pPr>
          </a:lstStyle>
          <a:p>
            <a:pPr lvl="0"/>
            <a:r>
              <a:rPr lang="en-US" dirty="0"/>
              <a:t>This is description text that summarizes your four key focal points about what we do and why we do it. This should be succinct and impactful.</a:t>
            </a:r>
          </a:p>
        </p:txBody>
      </p:sp>
      <p:sp>
        <p:nvSpPr>
          <p:cNvPr id="14" name="Picture Placeholder 4">
            <a:extLst>
              <a:ext uri="{FF2B5EF4-FFF2-40B4-BE49-F238E27FC236}">
                <a16:creationId xmlns:a16="http://schemas.microsoft.com/office/drawing/2014/main" id="{8CF2A3C2-16B3-0B43-B0A7-ED89A29BB424}"/>
              </a:ext>
            </a:extLst>
          </p:cNvPr>
          <p:cNvSpPr>
            <a:spLocks noGrp="1" noChangeAspect="1"/>
          </p:cNvSpPr>
          <p:nvPr>
            <p:ph type="pic" sz="quarter" idx="39"/>
          </p:nvPr>
        </p:nvSpPr>
        <p:spPr>
          <a:xfrm>
            <a:off x="5410200" y="4294117"/>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343481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mp; Body ">
    <p:spTree>
      <p:nvGrpSpPr>
        <p:cNvPr id="1" name=""/>
        <p:cNvGrpSpPr/>
        <p:nvPr/>
      </p:nvGrpSpPr>
      <p:grpSpPr>
        <a:xfrm>
          <a:off x="0" y="0"/>
          <a:ext cx="0" cy="0"/>
          <a:chOff x="0" y="0"/>
          <a:chExt cx="0" cy="0"/>
        </a:xfrm>
      </p:grpSpPr>
      <p:pic>
        <p:nvPicPr>
          <p:cNvPr id="5" name="Picture 4" descr="A picture containing outdoor, person&#10;&#10;Description automatically generated">
            <a:extLst>
              <a:ext uri="{FF2B5EF4-FFF2-40B4-BE49-F238E27FC236}">
                <a16:creationId xmlns:a16="http://schemas.microsoft.com/office/drawing/2014/main" id="{4F53F9AD-B1D0-1C4E-9FC4-52DE2FEE20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2018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9" name="Slide Number Placeholder 4"/>
          <p:cNvSpPr txBox="1">
            <a:spLocks noGrp="1"/>
          </p:cNvSpPr>
          <p:nvPr/>
        </p:nvSpPr>
        <p:spPr bwMode="auto">
          <a:xfrm rot="10800000" flipV="1">
            <a:off x="11379201"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Box 11">
            <a:extLst>
              <a:ext uri="{FF2B5EF4-FFF2-40B4-BE49-F238E27FC236}">
                <a16:creationId xmlns:a16="http://schemas.microsoft.com/office/drawing/2014/main" id="{D8C1009E-740B-424E-BF97-0B65CF90569D}"/>
              </a:ext>
            </a:extLst>
          </p:cNvPr>
          <p:cNvSpPr txBox="1"/>
          <p:nvPr userDrawn="1"/>
        </p:nvSpPr>
        <p:spPr>
          <a:xfrm>
            <a:off x="8305800" y="6592454"/>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2019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4" name="Slide Number Placeholder 4">
            <a:extLst>
              <a:ext uri="{FF2B5EF4-FFF2-40B4-BE49-F238E27FC236}">
                <a16:creationId xmlns:a16="http://schemas.microsoft.com/office/drawing/2014/main" id="{233E0546-DC10-1B48-9E45-A3B7CB15EDB9}"/>
              </a:ext>
            </a:extLst>
          </p:cNvPr>
          <p:cNvSpPr txBox="1">
            <a:spLocks noGrp="1"/>
          </p:cNvSpPr>
          <p:nvPr userDrawn="1"/>
        </p:nvSpPr>
        <p:spPr bwMode="auto">
          <a:xfrm rot="10800000" flipV="1">
            <a:off x="11379201" y="6592453"/>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51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lumn Content RIGH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A06662-F2E0-2B4C-926C-84A1D96BD30A}"/>
              </a:ext>
            </a:extLst>
          </p:cNvPr>
          <p:cNvSpPr/>
          <p:nvPr userDrawn="1"/>
        </p:nvSpPr>
        <p:spPr>
          <a:xfrm rot="5400000">
            <a:off x="-3313113" y="3313111"/>
            <a:ext cx="6858000" cy="231775"/>
          </a:xfrm>
          <a:prstGeom prst="rect">
            <a:avLst/>
          </a:prstGeom>
          <a:gradFill flip="none" rotWithShape="1">
            <a:gsLst>
              <a:gs pos="100000">
                <a:srgbClr val="00F39F"/>
              </a:gs>
              <a:gs pos="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 Placeholder 13">
            <a:extLst>
              <a:ext uri="{FF2B5EF4-FFF2-40B4-BE49-F238E27FC236}">
                <a16:creationId xmlns:a16="http://schemas.microsoft.com/office/drawing/2014/main" id="{11754070-6E01-A945-9EF8-3A657F780B4B}"/>
              </a:ext>
            </a:extLst>
          </p:cNvPr>
          <p:cNvSpPr>
            <a:spLocks noGrp="1"/>
          </p:cNvSpPr>
          <p:nvPr>
            <p:ph type="body" sz="quarter" idx="12" hasCustomPrompt="1"/>
          </p:nvPr>
        </p:nvSpPr>
        <p:spPr>
          <a:xfrm>
            <a:off x="1063328" y="640331"/>
            <a:ext cx="1765392" cy="664797"/>
          </a:xfrm>
        </p:spPr>
        <p:txBody>
          <a:bodyPr wrap="square" lIns="0" tIns="0" rIns="0" bIns="0">
            <a:spAutoFit/>
          </a:bodyPr>
          <a:lstStyle>
            <a:lvl1pPr marL="0" indent="0">
              <a:lnSpc>
                <a:spcPct val="90000"/>
              </a:lnSpc>
              <a:buNone/>
              <a:defRPr sz="2400" b="1" spc="0">
                <a:solidFill>
                  <a:schemeClr val="bg1"/>
                </a:solidFill>
                <a:latin typeface="+mj-lt"/>
              </a:defRPr>
            </a:lvl1pPr>
            <a:lvl2pPr>
              <a:defRPr sz="4800" b="1">
                <a:solidFill>
                  <a:schemeClr val="bg1"/>
                </a:solidFill>
                <a:latin typeface="+mj-lt"/>
              </a:defRPr>
            </a:lvl2pPr>
            <a:lvl3pPr>
              <a:defRPr sz="4800" b="1">
                <a:solidFill>
                  <a:schemeClr val="bg1"/>
                </a:solidFill>
                <a:latin typeface="+mj-lt"/>
              </a:defRPr>
            </a:lvl3pPr>
            <a:lvl4pPr>
              <a:defRPr sz="4800" b="1">
                <a:solidFill>
                  <a:schemeClr val="bg1"/>
                </a:solidFill>
                <a:latin typeface="+mj-lt"/>
              </a:defRPr>
            </a:lvl4pPr>
            <a:lvl5pPr>
              <a:defRPr sz="4800" b="1">
                <a:solidFill>
                  <a:schemeClr val="bg1"/>
                </a:solidFill>
                <a:latin typeface="+mj-lt"/>
              </a:defRPr>
            </a:lvl5pPr>
          </a:lstStyle>
          <a:p>
            <a:pPr lvl="0"/>
            <a:r>
              <a:rPr lang="en-US" dirty="0"/>
              <a:t>Content image slide</a:t>
            </a:r>
          </a:p>
        </p:txBody>
      </p:sp>
      <p:sp>
        <p:nvSpPr>
          <p:cNvPr id="7" name="Text Placeholder 13">
            <a:extLst>
              <a:ext uri="{FF2B5EF4-FFF2-40B4-BE49-F238E27FC236}">
                <a16:creationId xmlns:a16="http://schemas.microsoft.com/office/drawing/2014/main" id="{5040B099-AF63-6847-953E-FFCE8DD30C65}"/>
              </a:ext>
            </a:extLst>
          </p:cNvPr>
          <p:cNvSpPr>
            <a:spLocks noGrp="1"/>
          </p:cNvSpPr>
          <p:nvPr>
            <p:ph type="body" sz="quarter" idx="13" hasCustomPrompt="1"/>
          </p:nvPr>
        </p:nvSpPr>
        <p:spPr>
          <a:xfrm>
            <a:off x="1063328" y="2051128"/>
            <a:ext cx="1765391" cy="2618602"/>
          </a:xfrm>
        </p:spPr>
        <p:txBody>
          <a:bodyPr wrap="square" lIns="0" tIns="0" rIns="0" bIns="0">
            <a:spAutoFit/>
          </a:bodyPr>
          <a:lstStyle>
            <a:lvl1pPr marL="0" indent="0">
              <a:lnSpc>
                <a:spcPct val="120000"/>
              </a:lnSpc>
              <a:spcBef>
                <a:spcPts val="0"/>
              </a:spcBef>
              <a:buNone/>
              <a:defRPr lang="en-US" sz="1300" b="0" i="0" smtClean="0">
                <a:effectLst/>
                <a:latin typeface="+mj-lt"/>
              </a:defRPr>
            </a:lvl1pPr>
            <a:lvl2pPr>
              <a:defRPr sz="4800" b="1">
                <a:solidFill>
                  <a:schemeClr val="bg1"/>
                </a:solidFill>
                <a:latin typeface="+mj-lt"/>
              </a:defRPr>
            </a:lvl2pPr>
            <a:lvl3pPr>
              <a:defRPr sz="4800" b="1">
                <a:solidFill>
                  <a:schemeClr val="bg1"/>
                </a:solidFill>
                <a:latin typeface="+mj-lt"/>
              </a:defRPr>
            </a:lvl3pPr>
            <a:lvl4pPr>
              <a:defRPr sz="4800" b="1">
                <a:solidFill>
                  <a:schemeClr val="bg1"/>
                </a:solidFill>
                <a:latin typeface="+mj-lt"/>
              </a:defRPr>
            </a:lvl4pPr>
            <a:lvl5pPr>
              <a:defRPr sz="4800" b="1">
                <a:solidFill>
                  <a:schemeClr val="bg1"/>
                </a:solidFill>
                <a:latin typeface="+mj-lt"/>
              </a:defRPr>
            </a:lvl5pPr>
          </a:lstStyle>
          <a:p>
            <a:pPr lvl="0"/>
            <a:r>
              <a:rPr lang="en-US" dirty="0"/>
              <a:t>Far far away, behind the world mountains, far from the countries Venezuela and Canada, there live the blind texts.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Picture Placeholder 8">
            <a:extLst>
              <a:ext uri="{FF2B5EF4-FFF2-40B4-BE49-F238E27FC236}">
                <a16:creationId xmlns:a16="http://schemas.microsoft.com/office/drawing/2014/main" id="{E14A3A35-1021-F242-98F1-563872802720}"/>
              </a:ext>
            </a:extLst>
          </p:cNvPr>
          <p:cNvSpPr>
            <a:spLocks noGrp="1"/>
          </p:cNvSpPr>
          <p:nvPr>
            <p:ph type="pic" sz="quarter" idx="10" hasCustomPrompt="1"/>
          </p:nvPr>
        </p:nvSpPr>
        <p:spPr>
          <a:xfrm>
            <a:off x="3272588" y="0"/>
            <a:ext cx="8919412" cy="6858000"/>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13" name="Picture Placeholder 10">
            <a:extLst>
              <a:ext uri="{FF2B5EF4-FFF2-40B4-BE49-F238E27FC236}">
                <a16:creationId xmlns:a16="http://schemas.microsoft.com/office/drawing/2014/main" id="{8BC49CAA-6B47-3440-A151-53BCEC99E45B}"/>
              </a:ext>
            </a:extLst>
          </p:cNvPr>
          <p:cNvSpPr>
            <a:spLocks noGrp="1"/>
          </p:cNvSpPr>
          <p:nvPr>
            <p:ph type="pic" sz="quarter" idx="24"/>
          </p:nvPr>
        </p:nvSpPr>
        <p:spPr>
          <a:xfrm>
            <a:off x="2849260" y="5507783"/>
            <a:ext cx="566929" cy="719275"/>
          </a:xfrm>
          <a:blipFill>
            <a:blip r:embed="rId2" cstate="print">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
        <p:nvSpPr>
          <p:cNvPr id="10" name="Picture Placeholder 4">
            <a:extLst>
              <a:ext uri="{FF2B5EF4-FFF2-40B4-BE49-F238E27FC236}">
                <a16:creationId xmlns:a16="http://schemas.microsoft.com/office/drawing/2014/main" id="{B7859D4D-5A58-F846-8AC6-A5853147D6E3}"/>
              </a:ext>
            </a:extLst>
          </p:cNvPr>
          <p:cNvSpPr>
            <a:spLocks noGrp="1" noChangeAspect="1"/>
          </p:cNvSpPr>
          <p:nvPr>
            <p:ph type="pic" sz="quarter" idx="39"/>
          </p:nvPr>
        </p:nvSpPr>
        <p:spPr>
          <a:xfrm>
            <a:off x="1063328" y="1659840"/>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293881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umn Content LEFT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0CBDB6-25BB-4344-A9A2-15CACF49F650}"/>
              </a:ext>
            </a:extLst>
          </p:cNvPr>
          <p:cNvSpPr/>
          <p:nvPr userDrawn="1"/>
        </p:nvSpPr>
        <p:spPr>
          <a:xfrm rot="5400000">
            <a:off x="8647114" y="3313111"/>
            <a:ext cx="6858000" cy="231775"/>
          </a:xfrm>
          <a:prstGeom prst="rect">
            <a:avLst/>
          </a:prstGeom>
          <a:gradFill flip="none" rotWithShape="1">
            <a:gsLst>
              <a:gs pos="100000">
                <a:srgbClr val="00F39F"/>
              </a:gs>
              <a:gs pos="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 Placeholder 13">
            <a:extLst>
              <a:ext uri="{FF2B5EF4-FFF2-40B4-BE49-F238E27FC236}">
                <a16:creationId xmlns:a16="http://schemas.microsoft.com/office/drawing/2014/main" id="{B8DAD1D5-7F53-9F40-AFCB-C5631A37AB30}"/>
              </a:ext>
            </a:extLst>
          </p:cNvPr>
          <p:cNvSpPr>
            <a:spLocks noGrp="1"/>
          </p:cNvSpPr>
          <p:nvPr>
            <p:ph type="body" sz="quarter" idx="12" hasCustomPrompt="1"/>
          </p:nvPr>
        </p:nvSpPr>
        <p:spPr>
          <a:xfrm>
            <a:off x="9529751" y="640331"/>
            <a:ext cx="1765392" cy="664797"/>
          </a:xfrm>
        </p:spPr>
        <p:txBody>
          <a:bodyPr wrap="square" lIns="0" tIns="0" rIns="0" bIns="0">
            <a:spAutoFit/>
          </a:bodyPr>
          <a:lstStyle>
            <a:lvl1pPr marL="0" indent="0">
              <a:lnSpc>
                <a:spcPct val="90000"/>
              </a:lnSpc>
              <a:buNone/>
              <a:defRPr sz="2400" b="1" spc="0">
                <a:solidFill>
                  <a:schemeClr val="bg1"/>
                </a:solidFill>
                <a:latin typeface="+mj-lt"/>
              </a:defRPr>
            </a:lvl1pPr>
            <a:lvl2pPr>
              <a:defRPr sz="4800" b="1">
                <a:solidFill>
                  <a:schemeClr val="bg1"/>
                </a:solidFill>
                <a:latin typeface="+mj-lt"/>
              </a:defRPr>
            </a:lvl2pPr>
            <a:lvl3pPr>
              <a:defRPr sz="4800" b="1">
                <a:solidFill>
                  <a:schemeClr val="bg1"/>
                </a:solidFill>
                <a:latin typeface="+mj-lt"/>
              </a:defRPr>
            </a:lvl3pPr>
            <a:lvl4pPr>
              <a:defRPr sz="4800" b="1">
                <a:solidFill>
                  <a:schemeClr val="bg1"/>
                </a:solidFill>
                <a:latin typeface="+mj-lt"/>
              </a:defRPr>
            </a:lvl4pPr>
            <a:lvl5pPr>
              <a:defRPr sz="4800" b="1">
                <a:solidFill>
                  <a:schemeClr val="bg1"/>
                </a:solidFill>
                <a:latin typeface="+mj-lt"/>
              </a:defRPr>
            </a:lvl5pPr>
          </a:lstStyle>
          <a:p>
            <a:pPr lvl="0"/>
            <a:r>
              <a:rPr lang="en-US" dirty="0"/>
              <a:t>Content image slide</a:t>
            </a:r>
          </a:p>
        </p:txBody>
      </p:sp>
      <p:sp>
        <p:nvSpPr>
          <p:cNvPr id="6" name="Text Placeholder 13">
            <a:extLst>
              <a:ext uri="{FF2B5EF4-FFF2-40B4-BE49-F238E27FC236}">
                <a16:creationId xmlns:a16="http://schemas.microsoft.com/office/drawing/2014/main" id="{2D654D6C-0316-E743-BB25-874DCE12CBDA}"/>
              </a:ext>
            </a:extLst>
          </p:cNvPr>
          <p:cNvSpPr>
            <a:spLocks noGrp="1"/>
          </p:cNvSpPr>
          <p:nvPr>
            <p:ph type="body" sz="quarter" idx="13" hasCustomPrompt="1"/>
          </p:nvPr>
        </p:nvSpPr>
        <p:spPr>
          <a:xfrm>
            <a:off x="9529751" y="2051128"/>
            <a:ext cx="1765391" cy="2618602"/>
          </a:xfrm>
        </p:spPr>
        <p:txBody>
          <a:bodyPr wrap="square" lIns="0" tIns="0" rIns="0" bIns="0">
            <a:spAutoFit/>
          </a:bodyPr>
          <a:lstStyle>
            <a:lvl1pPr marL="0" indent="0">
              <a:lnSpc>
                <a:spcPct val="120000"/>
              </a:lnSpc>
              <a:spcBef>
                <a:spcPts val="0"/>
              </a:spcBef>
              <a:buNone/>
              <a:defRPr lang="en-US" sz="1300" b="0" i="0" smtClean="0">
                <a:effectLst/>
                <a:latin typeface="+mj-lt"/>
              </a:defRPr>
            </a:lvl1pPr>
            <a:lvl2pPr>
              <a:defRPr sz="4800" b="1">
                <a:solidFill>
                  <a:schemeClr val="bg1"/>
                </a:solidFill>
                <a:latin typeface="+mj-lt"/>
              </a:defRPr>
            </a:lvl2pPr>
            <a:lvl3pPr>
              <a:defRPr sz="4800" b="1">
                <a:solidFill>
                  <a:schemeClr val="bg1"/>
                </a:solidFill>
                <a:latin typeface="+mj-lt"/>
              </a:defRPr>
            </a:lvl3pPr>
            <a:lvl4pPr>
              <a:defRPr sz="4800" b="1">
                <a:solidFill>
                  <a:schemeClr val="bg1"/>
                </a:solidFill>
                <a:latin typeface="+mj-lt"/>
              </a:defRPr>
            </a:lvl4pPr>
            <a:lvl5pPr>
              <a:defRPr sz="4800" b="1">
                <a:solidFill>
                  <a:schemeClr val="bg1"/>
                </a:solidFill>
                <a:latin typeface="+mj-lt"/>
              </a:defRPr>
            </a:lvl5pPr>
          </a:lstStyle>
          <a:p>
            <a:pPr lvl="0"/>
            <a:r>
              <a:rPr lang="en-US" dirty="0"/>
              <a:t>Far far away, behind the world mountains, far from the countries Venezuela and Canada, there live the blind texts.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7" name="Picture Placeholder 8">
            <a:extLst>
              <a:ext uri="{FF2B5EF4-FFF2-40B4-BE49-F238E27FC236}">
                <a16:creationId xmlns:a16="http://schemas.microsoft.com/office/drawing/2014/main" id="{3BEA5712-FA6E-3848-BB82-480C6666B2C7}"/>
              </a:ext>
            </a:extLst>
          </p:cNvPr>
          <p:cNvSpPr>
            <a:spLocks noGrp="1"/>
          </p:cNvSpPr>
          <p:nvPr>
            <p:ph type="pic" sz="quarter" idx="10" hasCustomPrompt="1"/>
          </p:nvPr>
        </p:nvSpPr>
        <p:spPr>
          <a:xfrm>
            <a:off x="0" y="0"/>
            <a:ext cx="8919412" cy="6858000"/>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10" name="Picture Placeholder 10">
            <a:extLst>
              <a:ext uri="{FF2B5EF4-FFF2-40B4-BE49-F238E27FC236}">
                <a16:creationId xmlns:a16="http://schemas.microsoft.com/office/drawing/2014/main" id="{5251EFC4-076B-0042-824B-4E57E12F8888}"/>
              </a:ext>
            </a:extLst>
          </p:cNvPr>
          <p:cNvSpPr>
            <a:spLocks noGrp="1"/>
          </p:cNvSpPr>
          <p:nvPr>
            <p:ph type="pic" sz="quarter" idx="24"/>
          </p:nvPr>
        </p:nvSpPr>
        <p:spPr>
          <a:xfrm>
            <a:off x="8791817" y="5514521"/>
            <a:ext cx="566929" cy="719275"/>
          </a:xfrm>
          <a:blipFill>
            <a:blip r:embed="rId2" cstate="print">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
        <p:nvSpPr>
          <p:cNvPr id="9" name="Picture Placeholder 4">
            <a:extLst>
              <a:ext uri="{FF2B5EF4-FFF2-40B4-BE49-F238E27FC236}">
                <a16:creationId xmlns:a16="http://schemas.microsoft.com/office/drawing/2014/main" id="{639F0243-A085-D548-A9A6-577059944032}"/>
              </a:ext>
            </a:extLst>
          </p:cNvPr>
          <p:cNvSpPr>
            <a:spLocks noGrp="1" noChangeAspect="1"/>
          </p:cNvSpPr>
          <p:nvPr>
            <p:ph type="pic" sz="quarter" idx="39"/>
          </p:nvPr>
        </p:nvSpPr>
        <p:spPr>
          <a:xfrm>
            <a:off x="9529751" y="1659840"/>
            <a:ext cx="137160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347826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Data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ext Placeholder 17">
            <a:extLst>
              <a:ext uri="{FF2B5EF4-FFF2-40B4-BE49-F238E27FC236}">
                <a16:creationId xmlns:a16="http://schemas.microsoft.com/office/drawing/2014/main" id="{32D7C386-6BFD-3E4A-BFC8-EFECA6DE6074}"/>
              </a:ext>
            </a:extLst>
          </p:cNvPr>
          <p:cNvSpPr>
            <a:spLocks noGrp="1"/>
          </p:cNvSpPr>
          <p:nvPr>
            <p:ph type="body" sz="quarter" idx="17" hasCustomPrompt="1"/>
          </p:nvPr>
        </p:nvSpPr>
        <p:spPr>
          <a:xfrm>
            <a:off x="5453997" y="2208939"/>
            <a:ext cx="1284006"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1,500</a:t>
            </a:r>
          </a:p>
        </p:txBody>
      </p:sp>
      <p:sp>
        <p:nvSpPr>
          <p:cNvPr id="24" name="Text Placeholder 17">
            <a:extLst>
              <a:ext uri="{FF2B5EF4-FFF2-40B4-BE49-F238E27FC236}">
                <a16:creationId xmlns:a16="http://schemas.microsoft.com/office/drawing/2014/main" id="{8C953DD5-C7D3-A443-B675-10EDD45CFF45}"/>
              </a:ext>
            </a:extLst>
          </p:cNvPr>
          <p:cNvSpPr>
            <a:spLocks noGrp="1"/>
          </p:cNvSpPr>
          <p:nvPr>
            <p:ph type="body" sz="quarter" idx="19" hasCustomPrompt="1"/>
          </p:nvPr>
        </p:nvSpPr>
        <p:spPr>
          <a:xfrm>
            <a:off x="4971535"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26" name="Text Placeholder 17">
            <a:extLst>
              <a:ext uri="{FF2B5EF4-FFF2-40B4-BE49-F238E27FC236}">
                <a16:creationId xmlns:a16="http://schemas.microsoft.com/office/drawing/2014/main" id="{F7244200-51A5-F546-8825-88A17DC0E9C5}"/>
              </a:ext>
            </a:extLst>
          </p:cNvPr>
          <p:cNvSpPr>
            <a:spLocks noGrp="1"/>
          </p:cNvSpPr>
          <p:nvPr>
            <p:ph type="body" sz="quarter" idx="21" hasCustomPrompt="1"/>
          </p:nvPr>
        </p:nvSpPr>
        <p:spPr>
          <a:xfrm>
            <a:off x="4786184" y="2923293"/>
            <a:ext cx="2619633"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8" name="Picture Placeholder 4">
            <a:extLst>
              <a:ext uri="{FF2B5EF4-FFF2-40B4-BE49-F238E27FC236}">
                <a16:creationId xmlns:a16="http://schemas.microsoft.com/office/drawing/2014/main" id="{5A4D7EBA-5286-B742-8F1F-52B628585CDE}"/>
              </a:ext>
            </a:extLst>
          </p:cNvPr>
          <p:cNvSpPr>
            <a:spLocks noGrp="1"/>
          </p:cNvSpPr>
          <p:nvPr>
            <p:ph type="pic" sz="quarter" idx="39"/>
          </p:nvPr>
        </p:nvSpPr>
        <p:spPr>
          <a:xfrm>
            <a:off x="5730240"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226356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Data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ext Placeholder 17">
            <a:extLst>
              <a:ext uri="{FF2B5EF4-FFF2-40B4-BE49-F238E27FC236}">
                <a16:creationId xmlns:a16="http://schemas.microsoft.com/office/drawing/2014/main" id="{32D7C386-6BFD-3E4A-BFC8-EFECA6DE6074}"/>
              </a:ext>
            </a:extLst>
          </p:cNvPr>
          <p:cNvSpPr>
            <a:spLocks noGrp="1"/>
          </p:cNvSpPr>
          <p:nvPr>
            <p:ph type="body" sz="quarter" idx="17" hasCustomPrompt="1"/>
          </p:nvPr>
        </p:nvSpPr>
        <p:spPr>
          <a:xfrm>
            <a:off x="3967106" y="2208939"/>
            <a:ext cx="1284006"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1,500</a:t>
            </a:r>
          </a:p>
        </p:txBody>
      </p:sp>
      <p:sp>
        <p:nvSpPr>
          <p:cNvPr id="20" name="Text Placeholder 17">
            <a:extLst>
              <a:ext uri="{FF2B5EF4-FFF2-40B4-BE49-F238E27FC236}">
                <a16:creationId xmlns:a16="http://schemas.microsoft.com/office/drawing/2014/main" id="{C6D3B05A-6C63-414A-A4FC-212BF28F6989}"/>
              </a:ext>
            </a:extLst>
          </p:cNvPr>
          <p:cNvSpPr>
            <a:spLocks noGrp="1"/>
          </p:cNvSpPr>
          <p:nvPr>
            <p:ph type="body" sz="quarter" idx="18" hasCustomPrompt="1"/>
          </p:nvPr>
        </p:nvSpPr>
        <p:spPr>
          <a:xfrm>
            <a:off x="6802831" y="2208939"/>
            <a:ext cx="1569339"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26,000</a:t>
            </a:r>
          </a:p>
        </p:txBody>
      </p:sp>
      <p:sp>
        <p:nvSpPr>
          <p:cNvPr id="24" name="Text Placeholder 17">
            <a:extLst>
              <a:ext uri="{FF2B5EF4-FFF2-40B4-BE49-F238E27FC236}">
                <a16:creationId xmlns:a16="http://schemas.microsoft.com/office/drawing/2014/main" id="{8C953DD5-C7D3-A443-B675-10EDD45CFF45}"/>
              </a:ext>
            </a:extLst>
          </p:cNvPr>
          <p:cNvSpPr>
            <a:spLocks noGrp="1"/>
          </p:cNvSpPr>
          <p:nvPr>
            <p:ph type="body" sz="quarter" idx="19" hasCustomPrompt="1"/>
          </p:nvPr>
        </p:nvSpPr>
        <p:spPr>
          <a:xfrm>
            <a:off x="3484644"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25" name="Text Placeholder 17">
            <a:extLst>
              <a:ext uri="{FF2B5EF4-FFF2-40B4-BE49-F238E27FC236}">
                <a16:creationId xmlns:a16="http://schemas.microsoft.com/office/drawing/2014/main" id="{21536748-99D5-D243-BA1C-71EBDC97007E}"/>
              </a:ext>
            </a:extLst>
          </p:cNvPr>
          <p:cNvSpPr>
            <a:spLocks noGrp="1"/>
          </p:cNvSpPr>
          <p:nvPr>
            <p:ph type="body" sz="quarter" idx="20" hasCustomPrompt="1"/>
          </p:nvPr>
        </p:nvSpPr>
        <p:spPr>
          <a:xfrm>
            <a:off x="6463035"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26" name="Text Placeholder 17">
            <a:extLst>
              <a:ext uri="{FF2B5EF4-FFF2-40B4-BE49-F238E27FC236}">
                <a16:creationId xmlns:a16="http://schemas.microsoft.com/office/drawing/2014/main" id="{F7244200-51A5-F546-8825-88A17DC0E9C5}"/>
              </a:ext>
            </a:extLst>
          </p:cNvPr>
          <p:cNvSpPr>
            <a:spLocks noGrp="1"/>
          </p:cNvSpPr>
          <p:nvPr>
            <p:ph type="body" sz="quarter" idx="21" hasCustomPrompt="1"/>
          </p:nvPr>
        </p:nvSpPr>
        <p:spPr>
          <a:xfrm>
            <a:off x="3299293" y="2923293"/>
            <a:ext cx="2619633"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27" name="Text Placeholder 17">
            <a:extLst>
              <a:ext uri="{FF2B5EF4-FFF2-40B4-BE49-F238E27FC236}">
                <a16:creationId xmlns:a16="http://schemas.microsoft.com/office/drawing/2014/main" id="{5AD3BA34-888C-BE4C-A1CE-11E54ED83702}"/>
              </a:ext>
            </a:extLst>
          </p:cNvPr>
          <p:cNvSpPr>
            <a:spLocks noGrp="1"/>
          </p:cNvSpPr>
          <p:nvPr>
            <p:ph type="body" sz="quarter" idx="22" hasCustomPrompt="1"/>
          </p:nvPr>
        </p:nvSpPr>
        <p:spPr>
          <a:xfrm>
            <a:off x="6277684" y="2923293"/>
            <a:ext cx="2619633"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12" name="Picture Placeholder 4">
            <a:extLst>
              <a:ext uri="{FF2B5EF4-FFF2-40B4-BE49-F238E27FC236}">
                <a16:creationId xmlns:a16="http://schemas.microsoft.com/office/drawing/2014/main" id="{0EDCB308-5F85-B64F-A3E6-2E630AD10F74}"/>
              </a:ext>
            </a:extLst>
          </p:cNvPr>
          <p:cNvSpPr>
            <a:spLocks noGrp="1"/>
          </p:cNvSpPr>
          <p:nvPr>
            <p:ph type="pic" sz="quarter" idx="39"/>
          </p:nvPr>
        </p:nvSpPr>
        <p:spPr>
          <a:xfrm>
            <a:off x="4243349"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14" name="Picture Placeholder 4">
            <a:extLst>
              <a:ext uri="{FF2B5EF4-FFF2-40B4-BE49-F238E27FC236}">
                <a16:creationId xmlns:a16="http://schemas.microsoft.com/office/drawing/2014/main" id="{AB1E3AB2-D4F8-8047-94E8-B0610FD37869}"/>
              </a:ext>
            </a:extLst>
          </p:cNvPr>
          <p:cNvSpPr>
            <a:spLocks noGrp="1"/>
          </p:cNvSpPr>
          <p:nvPr>
            <p:ph type="pic" sz="quarter" idx="40"/>
          </p:nvPr>
        </p:nvSpPr>
        <p:spPr>
          <a:xfrm>
            <a:off x="7221740"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341403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Data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Text Placeholder 17">
            <a:extLst>
              <a:ext uri="{FF2B5EF4-FFF2-40B4-BE49-F238E27FC236}">
                <a16:creationId xmlns:a16="http://schemas.microsoft.com/office/drawing/2014/main" id="{02EFF2C4-C9E3-8E4E-9815-DD855C56F7C7}"/>
              </a:ext>
            </a:extLst>
          </p:cNvPr>
          <p:cNvSpPr>
            <a:spLocks noGrp="1"/>
          </p:cNvSpPr>
          <p:nvPr>
            <p:ph type="body" sz="quarter" idx="13" hasCustomPrompt="1"/>
          </p:nvPr>
        </p:nvSpPr>
        <p:spPr>
          <a:xfrm>
            <a:off x="2152164"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16" name="Text Placeholder 17">
            <a:extLst>
              <a:ext uri="{FF2B5EF4-FFF2-40B4-BE49-F238E27FC236}">
                <a16:creationId xmlns:a16="http://schemas.microsoft.com/office/drawing/2014/main" id="{ADDC8A6A-8C82-6E46-936E-1CA8DFFB8B16}"/>
              </a:ext>
            </a:extLst>
          </p:cNvPr>
          <p:cNvSpPr>
            <a:spLocks noGrp="1"/>
          </p:cNvSpPr>
          <p:nvPr>
            <p:ph type="body" sz="quarter" idx="16" hasCustomPrompt="1"/>
          </p:nvPr>
        </p:nvSpPr>
        <p:spPr>
          <a:xfrm>
            <a:off x="2848627" y="2208939"/>
            <a:ext cx="856004"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260</a:t>
            </a:r>
          </a:p>
        </p:txBody>
      </p:sp>
      <p:sp>
        <p:nvSpPr>
          <p:cNvPr id="19" name="Text Placeholder 17">
            <a:extLst>
              <a:ext uri="{FF2B5EF4-FFF2-40B4-BE49-F238E27FC236}">
                <a16:creationId xmlns:a16="http://schemas.microsoft.com/office/drawing/2014/main" id="{32D7C386-6BFD-3E4A-BFC8-EFECA6DE6074}"/>
              </a:ext>
            </a:extLst>
          </p:cNvPr>
          <p:cNvSpPr>
            <a:spLocks noGrp="1"/>
          </p:cNvSpPr>
          <p:nvPr>
            <p:ph type="body" sz="quarter" idx="17" hasCustomPrompt="1"/>
          </p:nvPr>
        </p:nvSpPr>
        <p:spPr>
          <a:xfrm>
            <a:off x="5453997" y="2208939"/>
            <a:ext cx="1284006"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1,500</a:t>
            </a:r>
          </a:p>
        </p:txBody>
      </p:sp>
      <p:sp>
        <p:nvSpPr>
          <p:cNvPr id="20" name="Text Placeholder 17">
            <a:extLst>
              <a:ext uri="{FF2B5EF4-FFF2-40B4-BE49-F238E27FC236}">
                <a16:creationId xmlns:a16="http://schemas.microsoft.com/office/drawing/2014/main" id="{C6D3B05A-6C63-414A-A4FC-212BF28F6989}"/>
              </a:ext>
            </a:extLst>
          </p:cNvPr>
          <p:cNvSpPr>
            <a:spLocks noGrp="1"/>
          </p:cNvSpPr>
          <p:nvPr>
            <p:ph type="body" sz="quarter" idx="18" hasCustomPrompt="1"/>
          </p:nvPr>
        </p:nvSpPr>
        <p:spPr>
          <a:xfrm>
            <a:off x="8130702" y="2208939"/>
            <a:ext cx="1569339" cy="615553"/>
          </a:xfrm>
        </p:spPr>
        <p:txBody>
          <a:bodyPr wrap="square" tIns="0" rIns="0" bIns="0">
            <a:spAutoFit/>
          </a:bodyPr>
          <a:lstStyle>
            <a:lvl1pPr marL="0" indent="0" algn="ctr">
              <a:lnSpc>
                <a:spcPct val="100000"/>
              </a:lnSpc>
              <a:spcBef>
                <a:spcPts val="0"/>
              </a:spcBef>
              <a:buNone/>
              <a:defRPr sz="4000" b="1" baseline="0">
                <a:solidFill>
                  <a:schemeClr val="bg1"/>
                </a:solidFill>
              </a:defRPr>
            </a:lvl1pPr>
          </a:lstStyle>
          <a:p>
            <a:pPr lvl="0"/>
            <a:r>
              <a:rPr lang="en-US" dirty="0"/>
              <a:t>26,000</a:t>
            </a:r>
          </a:p>
        </p:txBody>
      </p:sp>
      <p:sp>
        <p:nvSpPr>
          <p:cNvPr id="24" name="Text Placeholder 17">
            <a:extLst>
              <a:ext uri="{FF2B5EF4-FFF2-40B4-BE49-F238E27FC236}">
                <a16:creationId xmlns:a16="http://schemas.microsoft.com/office/drawing/2014/main" id="{8C953DD5-C7D3-A443-B675-10EDD45CFF45}"/>
              </a:ext>
            </a:extLst>
          </p:cNvPr>
          <p:cNvSpPr>
            <a:spLocks noGrp="1"/>
          </p:cNvSpPr>
          <p:nvPr>
            <p:ph type="body" sz="quarter" idx="19" hasCustomPrompt="1"/>
          </p:nvPr>
        </p:nvSpPr>
        <p:spPr>
          <a:xfrm>
            <a:off x="4971535"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25" name="Text Placeholder 17">
            <a:extLst>
              <a:ext uri="{FF2B5EF4-FFF2-40B4-BE49-F238E27FC236}">
                <a16:creationId xmlns:a16="http://schemas.microsoft.com/office/drawing/2014/main" id="{21536748-99D5-D243-BA1C-71EBDC97007E}"/>
              </a:ext>
            </a:extLst>
          </p:cNvPr>
          <p:cNvSpPr>
            <a:spLocks noGrp="1"/>
          </p:cNvSpPr>
          <p:nvPr>
            <p:ph type="body" sz="quarter" idx="20" hasCustomPrompt="1"/>
          </p:nvPr>
        </p:nvSpPr>
        <p:spPr>
          <a:xfrm>
            <a:off x="7790906" y="3699905"/>
            <a:ext cx="2248930" cy="1178208"/>
          </a:xfrm>
        </p:spPr>
        <p:txBody>
          <a:bodyPr wrap="square" tIns="0" rIns="0" bIns="0">
            <a:spAutoFit/>
          </a:bodyPr>
          <a:lstStyle>
            <a:lvl1pPr marL="0" indent="0" algn="ctr">
              <a:lnSpc>
                <a:spcPct val="120000"/>
              </a:lnSpc>
              <a:buNone/>
              <a:defRPr sz="1300" b="0">
                <a:solidFill>
                  <a:schemeClr val="bg1"/>
                </a:solidFill>
              </a:defRPr>
            </a:lvl1pPr>
          </a:lstStyle>
          <a:p>
            <a:pPr lvl="0"/>
            <a:r>
              <a:rPr lang="en-US" dirty="0"/>
              <a:t>Lorem Ipsum far far away, behind the word mountains, far from the countries Venezuela and Canada, there live the blind texts.</a:t>
            </a:r>
          </a:p>
        </p:txBody>
      </p:sp>
      <p:sp>
        <p:nvSpPr>
          <p:cNvPr id="26" name="Text Placeholder 17">
            <a:extLst>
              <a:ext uri="{FF2B5EF4-FFF2-40B4-BE49-F238E27FC236}">
                <a16:creationId xmlns:a16="http://schemas.microsoft.com/office/drawing/2014/main" id="{F7244200-51A5-F546-8825-88A17DC0E9C5}"/>
              </a:ext>
            </a:extLst>
          </p:cNvPr>
          <p:cNvSpPr>
            <a:spLocks noGrp="1"/>
          </p:cNvSpPr>
          <p:nvPr>
            <p:ph type="body" sz="quarter" idx="21" hasCustomPrompt="1"/>
          </p:nvPr>
        </p:nvSpPr>
        <p:spPr>
          <a:xfrm>
            <a:off x="4786184" y="2923293"/>
            <a:ext cx="2619633"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27" name="Text Placeholder 17">
            <a:extLst>
              <a:ext uri="{FF2B5EF4-FFF2-40B4-BE49-F238E27FC236}">
                <a16:creationId xmlns:a16="http://schemas.microsoft.com/office/drawing/2014/main" id="{5AD3BA34-888C-BE4C-A1CE-11E54ED83702}"/>
              </a:ext>
            </a:extLst>
          </p:cNvPr>
          <p:cNvSpPr>
            <a:spLocks noGrp="1"/>
          </p:cNvSpPr>
          <p:nvPr>
            <p:ph type="body" sz="quarter" idx="22" hasCustomPrompt="1"/>
          </p:nvPr>
        </p:nvSpPr>
        <p:spPr>
          <a:xfrm>
            <a:off x="7605555" y="2923293"/>
            <a:ext cx="2619633"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28" name="Text Placeholder 17">
            <a:extLst>
              <a:ext uri="{FF2B5EF4-FFF2-40B4-BE49-F238E27FC236}">
                <a16:creationId xmlns:a16="http://schemas.microsoft.com/office/drawing/2014/main" id="{3D86A5DE-5737-7B4D-AA33-AB4AB367DED0}"/>
              </a:ext>
            </a:extLst>
          </p:cNvPr>
          <p:cNvSpPr>
            <a:spLocks noGrp="1"/>
          </p:cNvSpPr>
          <p:nvPr>
            <p:ph type="body" sz="quarter" idx="23" hasCustomPrompt="1"/>
          </p:nvPr>
        </p:nvSpPr>
        <p:spPr>
          <a:xfrm>
            <a:off x="1966812" y="2923293"/>
            <a:ext cx="2619634" cy="230832"/>
          </a:xfrm>
        </p:spPr>
        <p:txBody>
          <a:bodyPr wrap="square" tIns="0" rIns="0" bIns="0">
            <a:spAutoFit/>
          </a:bodyPr>
          <a:lstStyle>
            <a:lvl1pPr marL="0" indent="0" algn="ctr">
              <a:lnSpc>
                <a:spcPts val="1800"/>
              </a:lnSpc>
              <a:buNone/>
              <a:defRPr sz="1600" b="1">
                <a:solidFill>
                  <a:schemeClr val="bg1"/>
                </a:solidFill>
              </a:defRPr>
            </a:lvl1pPr>
          </a:lstStyle>
          <a:p>
            <a:pPr lvl="0"/>
            <a:r>
              <a:rPr lang="en-US" dirty="0"/>
              <a:t>Insert caption text here</a:t>
            </a:r>
          </a:p>
        </p:txBody>
      </p:sp>
      <p:sp>
        <p:nvSpPr>
          <p:cNvPr id="29" name="Picture Placeholder 4">
            <a:extLst>
              <a:ext uri="{FF2B5EF4-FFF2-40B4-BE49-F238E27FC236}">
                <a16:creationId xmlns:a16="http://schemas.microsoft.com/office/drawing/2014/main" id="{CC326ACB-F1ED-454E-BF74-43C37A5A0B63}"/>
              </a:ext>
            </a:extLst>
          </p:cNvPr>
          <p:cNvSpPr>
            <a:spLocks noGrp="1"/>
          </p:cNvSpPr>
          <p:nvPr>
            <p:ph type="pic" sz="quarter" idx="40"/>
          </p:nvPr>
        </p:nvSpPr>
        <p:spPr>
          <a:xfrm>
            <a:off x="2910869"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30" name="Picture Placeholder 4">
            <a:extLst>
              <a:ext uri="{FF2B5EF4-FFF2-40B4-BE49-F238E27FC236}">
                <a16:creationId xmlns:a16="http://schemas.microsoft.com/office/drawing/2014/main" id="{3C244D60-E9AB-8244-B52E-4487578A64A8}"/>
              </a:ext>
            </a:extLst>
          </p:cNvPr>
          <p:cNvSpPr>
            <a:spLocks noGrp="1"/>
          </p:cNvSpPr>
          <p:nvPr>
            <p:ph type="pic" sz="quarter" idx="41"/>
          </p:nvPr>
        </p:nvSpPr>
        <p:spPr>
          <a:xfrm>
            <a:off x="5730240"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
        <p:nvSpPr>
          <p:cNvPr id="31" name="Picture Placeholder 4">
            <a:extLst>
              <a:ext uri="{FF2B5EF4-FFF2-40B4-BE49-F238E27FC236}">
                <a16:creationId xmlns:a16="http://schemas.microsoft.com/office/drawing/2014/main" id="{56FA974C-320A-D244-861A-F8A7196D9683}"/>
              </a:ext>
            </a:extLst>
          </p:cNvPr>
          <p:cNvSpPr>
            <a:spLocks noGrp="1"/>
          </p:cNvSpPr>
          <p:nvPr>
            <p:ph type="pic" sz="quarter" idx="42"/>
          </p:nvPr>
        </p:nvSpPr>
        <p:spPr>
          <a:xfrm>
            <a:off x="8549611" y="3392424"/>
            <a:ext cx="73152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418413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imeline Intro + Imag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80D14E09-58D1-4247-8FCA-8E27CEB798E5}"/>
              </a:ext>
            </a:extLst>
          </p:cNvPr>
          <p:cNvSpPr>
            <a:spLocks noGrp="1"/>
          </p:cNvSpPr>
          <p:nvPr>
            <p:ph type="pic" sz="quarter" idx="10" hasCustomPrompt="1"/>
          </p:nvPr>
        </p:nvSpPr>
        <p:spPr>
          <a:xfrm>
            <a:off x="228600" y="0"/>
            <a:ext cx="11963400" cy="2962656"/>
          </a:xfrm>
          <a:custGeom>
            <a:avLst/>
            <a:gdLst>
              <a:gd name="connsiteX0" fmla="*/ 0 w 12192000"/>
              <a:gd name="connsiteY0" fmla="*/ 0 h 2962656"/>
              <a:gd name="connsiteX1" fmla="*/ 12192000 w 12192000"/>
              <a:gd name="connsiteY1" fmla="*/ 0 h 2962656"/>
              <a:gd name="connsiteX2" fmla="*/ 12192000 w 12192000"/>
              <a:gd name="connsiteY2" fmla="*/ 2962656 h 2962656"/>
              <a:gd name="connsiteX3" fmla="*/ 0 w 12192000"/>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2000" h="2962656">
                <a:moveTo>
                  <a:pt x="0" y="0"/>
                </a:moveTo>
                <a:lnTo>
                  <a:pt x="12192000" y="0"/>
                </a:lnTo>
                <a:lnTo>
                  <a:pt x="12192000" y="2962656"/>
                </a:lnTo>
                <a:lnTo>
                  <a:pt x="0" y="2962656"/>
                </a:lnTo>
                <a:close/>
              </a:path>
            </a:pathLst>
          </a:custGeom>
        </p:spPr>
        <p:txBody>
          <a:bodyPr rtlCol="0">
            <a:noAutofit/>
          </a:bodyPr>
          <a:lstStyle>
            <a:lvl1pPr marL="0" indent="0">
              <a:buNone/>
              <a:defRPr sz="1200">
                <a:latin typeface="Arial" panose="020B0604020202020204" pitchFamily="34" charset="0"/>
                <a:cs typeface="Arial" panose="020B0604020202020204" pitchFamily="34" charset="0"/>
              </a:defRPr>
            </a:lvl1pPr>
          </a:lstStyle>
          <a:p>
            <a:pPr lvl="0"/>
            <a:r>
              <a:rPr lang="en-US" noProof="0" dirty="0"/>
              <a:t>Click icon to insert an image</a:t>
            </a:r>
          </a:p>
        </p:txBody>
      </p:sp>
      <p:sp>
        <p:nvSpPr>
          <p:cNvPr id="5" name="Rectangle 4">
            <a:extLst>
              <a:ext uri="{FF2B5EF4-FFF2-40B4-BE49-F238E27FC236}">
                <a16:creationId xmlns:a16="http://schemas.microsoft.com/office/drawing/2014/main" id="{BEAB4B3C-582B-0748-95C3-C9F162229FB9}"/>
              </a:ext>
            </a:extLst>
          </p:cNvPr>
          <p:cNvSpPr/>
          <p:nvPr userDrawn="1"/>
        </p:nvSpPr>
        <p:spPr>
          <a:xfrm>
            <a:off x="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AAB2BC"/>
              </a:solidFill>
            </a:endParaRPr>
          </a:p>
        </p:txBody>
      </p:sp>
      <p:cxnSp>
        <p:nvCxnSpPr>
          <p:cNvPr id="10" name="Straight Connector 9">
            <a:extLst>
              <a:ext uri="{FF2B5EF4-FFF2-40B4-BE49-F238E27FC236}">
                <a16:creationId xmlns:a16="http://schemas.microsoft.com/office/drawing/2014/main" id="{0F9219D0-81C0-4447-8B9B-161BDCEEA4FD}"/>
              </a:ext>
            </a:extLst>
          </p:cNvPr>
          <p:cNvCxnSpPr/>
          <p:nvPr userDrawn="1"/>
        </p:nvCxnSpPr>
        <p:spPr>
          <a:xfrm>
            <a:off x="6096000" y="5359400"/>
            <a:ext cx="0" cy="14986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AAF83F9-9302-6D45-9B24-EE83076579C8}"/>
              </a:ext>
            </a:extLst>
          </p:cNvPr>
          <p:cNvSpPr>
            <a:spLocks noGrp="1"/>
          </p:cNvSpPr>
          <p:nvPr>
            <p:ph type="title" hasCustomPrompt="1"/>
          </p:nvPr>
        </p:nvSpPr>
        <p:spPr>
          <a:xfrm>
            <a:off x="0" y="3896753"/>
            <a:ext cx="12192000" cy="1200329"/>
          </a:xfrm>
        </p:spPr>
        <p:txBody>
          <a:bodyPr/>
          <a:lstStyle>
            <a:lvl1pPr algn="ctr">
              <a:defRPr/>
            </a:lvl1pPr>
          </a:lstStyle>
          <a:p>
            <a:r>
              <a:rPr lang="en-US" dirty="0"/>
              <a:t>The Vertical </a:t>
            </a:r>
            <a:br>
              <a:rPr lang="en-US" dirty="0"/>
            </a:br>
            <a:r>
              <a:rPr lang="en-US" dirty="0"/>
              <a:t>Timeline of Events</a:t>
            </a:r>
          </a:p>
        </p:txBody>
      </p:sp>
      <p:sp>
        <p:nvSpPr>
          <p:cNvPr id="13" name="Text Placeholder 17">
            <a:extLst>
              <a:ext uri="{FF2B5EF4-FFF2-40B4-BE49-F238E27FC236}">
                <a16:creationId xmlns:a16="http://schemas.microsoft.com/office/drawing/2014/main" id="{279D3146-854E-DA4A-A0F9-47C7E0E1A8E1}"/>
              </a:ext>
            </a:extLst>
          </p:cNvPr>
          <p:cNvSpPr>
            <a:spLocks noGrp="1"/>
          </p:cNvSpPr>
          <p:nvPr>
            <p:ph type="body" sz="quarter" idx="19" hasCustomPrompt="1"/>
          </p:nvPr>
        </p:nvSpPr>
        <p:spPr>
          <a:xfrm>
            <a:off x="4507308" y="3544821"/>
            <a:ext cx="3177383" cy="208134"/>
          </a:xfrm>
        </p:spPr>
        <p:txBody>
          <a:bodyPr wrap="square" tIns="0" rIns="0" bIns="0">
            <a:spAutoFit/>
          </a:bodyPr>
          <a:lstStyle>
            <a:lvl1pPr marL="0" indent="0" algn="ctr" eaLnBrk="1" fontAlgn="auto" hangingPunct="1">
              <a:lnSpc>
                <a:spcPts val="1800"/>
              </a:lnSpc>
              <a:spcBef>
                <a:spcPts val="0"/>
              </a:spcBef>
              <a:spcAft>
                <a:spcPts val="0"/>
              </a:spcAft>
              <a:buNone/>
              <a:defRPr sz="1100" b="0">
                <a:solidFill>
                  <a:schemeClr val="bg1"/>
                </a:solidFill>
              </a:defRPr>
            </a:lvl1pPr>
          </a:lstStyle>
          <a:p>
            <a:pPr lvl="0"/>
            <a:r>
              <a:rPr lang="en-US" dirty="0"/>
              <a:t>Title of Presentation</a:t>
            </a:r>
          </a:p>
        </p:txBody>
      </p:sp>
      <p:sp>
        <p:nvSpPr>
          <p:cNvPr id="12" name="Picture Placeholder 10">
            <a:extLst>
              <a:ext uri="{FF2B5EF4-FFF2-40B4-BE49-F238E27FC236}">
                <a16:creationId xmlns:a16="http://schemas.microsoft.com/office/drawing/2014/main" id="{4D0B43CA-6A85-A44D-B544-56D83BA24849}"/>
              </a:ext>
            </a:extLst>
          </p:cNvPr>
          <p:cNvSpPr>
            <a:spLocks noGrp="1"/>
          </p:cNvSpPr>
          <p:nvPr>
            <p:ph type="pic" sz="quarter" idx="24"/>
          </p:nvPr>
        </p:nvSpPr>
        <p:spPr>
          <a:xfrm>
            <a:off x="5812534" y="1120706"/>
            <a:ext cx="566929" cy="719275"/>
          </a:xfrm>
          <a:blipFill>
            <a:blip r:embed="rId2" cstate="print">
              <a:extLst>
                <a:ext uri="{28A0092B-C50C-407E-A947-70E740481C1C}">
                  <a14:useLocalDpi xmlns:a14="http://schemas.microsoft.com/office/drawing/2010/main"/>
                </a:ext>
              </a:extLst>
            </a:blip>
            <a:stretch>
              <a:fillRect/>
            </a:stretch>
          </a:blipFill>
        </p:spPr>
        <p:txBody>
          <a:bodyPr/>
          <a:lstStyle>
            <a:lvl1pPr>
              <a:defRPr>
                <a:noFill/>
              </a:defRPr>
            </a:lvl1pPr>
          </a:lstStyle>
          <a:p>
            <a:endParaRPr lang="en-US" dirty="0"/>
          </a:p>
        </p:txBody>
      </p:sp>
      <p:sp>
        <p:nvSpPr>
          <p:cNvPr id="16" name="Picture Placeholder 5">
            <a:extLst>
              <a:ext uri="{FF2B5EF4-FFF2-40B4-BE49-F238E27FC236}">
                <a16:creationId xmlns:a16="http://schemas.microsoft.com/office/drawing/2014/main" id="{2531FBB2-1315-3B4B-8A0D-6E2289B22FD2}"/>
              </a:ext>
            </a:extLst>
          </p:cNvPr>
          <p:cNvSpPr>
            <a:spLocks noGrp="1"/>
          </p:cNvSpPr>
          <p:nvPr>
            <p:ph type="pic" sz="quarter" idx="30"/>
          </p:nvPr>
        </p:nvSpPr>
        <p:spPr>
          <a:xfrm rot="18900000">
            <a:off x="6019283" y="5296594"/>
            <a:ext cx="158244" cy="158244"/>
          </a:xfrm>
          <a:solidFill>
            <a:schemeClr val="bg2"/>
          </a:solidFill>
        </p:spPr>
        <p:txBody>
          <a:bodyPr wrap="none" tIns="0" bIns="0">
            <a:noAutofit/>
          </a:bodyPr>
          <a:lstStyle>
            <a:lvl1pPr>
              <a:defRPr>
                <a:noFill/>
              </a:defRPr>
            </a:lvl1pPr>
          </a:lstStyle>
          <a:p>
            <a:endParaRPr lang="en-US" dirty="0"/>
          </a:p>
        </p:txBody>
      </p:sp>
    </p:spTree>
    <p:extLst>
      <p:ext uri="{BB962C8B-B14F-4D97-AF65-F5344CB8AC3E}">
        <p14:creationId xmlns:p14="http://schemas.microsoft.com/office/powerpoint/2010/main" val="398512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meline Midd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AB4B3C-582B-0748-95C3-C9F162229FB9}"/>
              </a:ext>
            </a:extLst>
          </p:cNvPr>
          <p:cNvSpPr/>
          <p:nvPr userDrawn="1"/>
        </p:nvSpPr>
        <p:spPr>
          <a:xfrm>
            <a:off x="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AAB2BC"/>
              </a:solidFill>
            </a:endParaRPr>
          </a:p>
        </p:txBody>
      </p:sp>
      <p:cxnSp>
        <p:nvCxnSpPr>
          <p:cNvPr id="9" name="Straight Connector 8">
            <a:extLst>
              <a:ext uri="{FF2B5EF4-FFF2-40B4-BE49-F238E27FC236}">
                <a16:creationId xmlns:a16="http://schemas.microsoft.com/office/drawing/2014/main" id="{4F29216D-2DFB-D243-8984-2EEB4313CA30}"/>
              </a:ext>
            </a:extLst>
          </p:cNvPr>
          <p:cNvCxnSpPr/>
          <p:nvPr userDrawn="1"/>
        </p:nvCxnSpPr>
        <p:spPr>
          <a:xfrm>
            <a:off x="609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9AEC5932-895C-374B-8B7D-E9D2D0DD2D47}"/>
              </a:ext>
            </a:extLst>
          </p:cNvPr>
          <p:cNvSpPr>
            <a:spLocks noGrp="1"/>
          </p:cNvSpPr>
          <p:nvPr>
            <p:ph type="body" sz="quarter" idx="23" hasCustomPrompt="1"/>
          </p:nvPr>
        </p:nvSpPr>
        <p:spPr>
          <a:xfrm>
            <a:off x="6549352" y="2285080"/>
            <a:ext cx="3737648" cy="461665"/>
          </a:xfrm>
        </p:spPr>
        <p:txBody>
          <a:bodyPr wrap="square" tIns="0" rIns="0" bIns="0">
            <a:spAutoFit/>
          </a:bodyPr>
          <a:lstStyle>
            <a:lvl1pPr marL="0" marR="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sz="1600" b="1">
                <a:solidFill>
                  <a:schemeClr val="bg1"/>
                </a:solidFill>
              </a:defRPr>
            </a:lvl1pPr>
          </a:lstStyle>
          <a:p>
            <a:pPr lvl="0"/>
            <a:r>
              <a:rPr lang="en-US" dirty="0"/>
              <a:t>Date here. </a:t>
            </a:r>
            <a:br>
              <a:rPr lang="en-US" dirty="0"/>
            </a:br>
            <a:r>
              <a:rPr lang="en-US" dirty="0"/>
              <a:t>This is the first in the events.</a:t>
            </a:r>
          </a:p>
        </p:txBody>
      </p:sp>
      <p:sp>
        <p:nvSpPr>
          <p:cNvPr id="24" name="Text Placeholder 17">
            <a:extLst>
              <a:ext uri="{FF2B5EF4-FFF2-40B4-BE49-F238E27FC236}">
                <a16:creationId xmlns:a16="http://schemas.microsoft.com/office/drawing/2014/main" id="{0B9C2E3A-C71F-B949-A211-913961EB1229}"/>
              </a:ext>
            </a:extLst>
          </p:cNvPr>
          <p:cNvSpPr>
            <a:spLocks noGrp="1"/>
          </p:cNvSpPr>
          <p:nvPr>
            <p:ph type="body" sz="quarter" idx="25" hasCustomPrompt="1"/>
          </p:nvPr>
        </p:nvSpPr>
        <p:spPr>
          <a:xfrm>
            <a:off x="2149643" y="629213"/>
            <a:ext cx="3493006" cy="461665"/>
          </a:xfrm>
        </p:spPr>
        <p:txBody>
          <a:bodyPr wrap="square" tIns="0" rIns="0" bIns="0">
            <a:spAutoFit/>
          </a:bodyPr>
          <a:lstStyle>
            <a:lvl1pPr marL="0" marR="0" indent="0" algn="r" defTabSz="914400" rtl="0" eaLnBrk="1" fontAlgn="auto" latinLnBrk="0" hangingPunct="1">
              <a:lnSpc>
                <a:spcPts val="1800"/>
              </a:lnSpc>
              <a:spcBef>
                <a:spcPts val="1000"/>
              </a:spcBef>
              <a:spcAft>
                <a:spcPts val="0"/>
              </a:spcAft>
              <a:buClrTx/>
              <a:buSzTx/>
              <a:buFont typeface="Arial" panose="020B0604020202020204" pitchFamily="34" charset="0"/>
              <a:buNone/>
              <a:tabLst/>
              <a:defRPr sz="1600" b="1">
                <a:solidFill>
                  <a:schemeClr val="bg1"/>
                </a:solidFill>
              </a:defRPr>
            </a:lvl1pPr>
          </a:lstStyle>
          <a:p>
            <a:pPr lvl="0"/>
            <a:r>
              <a:rPr lang="en-US" dirty="0"/>
              <a:t>Date here. </a:t>
            </a:r>
            <a:br>
              <a:rPr lang="en-US" dirty="0"/>
            </a:br>
            <a:r>
              <a:rPr lang="en-US" dirty="0"/>
              <a:t>This is the first in the events.</a:t>
            </a:r>
          </a:p>
        </p:txBody>
      </p:sp>
      <p:sp>
        <p:nvSpPr>
          <p:cNvPr id="26" name="Text Placeholder 17">
            <a:extLst>
              <a:ext uri="{FF2B5EF4-FFF2-40B4-BE49-F238E27FC236}">
                <a16:creationId xmlns:a16="http://schemas.microsoft.com/office/drawing/2014/main" id="{AA2095C2-164F-CC46-B386-DDF6D97D4733}"/>
              </a:ext>
            </a:extLst>
          </p:cNvPr>
          <p:cNvSpPr>
            <a:spLocks noGrp="1"/>
          </p:cNvSpPr>
          <p:nvPr>
            <p:ph type="body" sz="quarter" idx="27" hasCustomPrompt="1"/>
          </p:nvPr>
        </p:nvSpPr>
        <p:spPr>
          <a:xfrm>
            <a:off x="2149643" y="4024981"/>
            <a:ext cx="3493006" cy="461665"/>
          </a:xfrm>
        </p:spPr>
        <p:txBody>
          <a:bodyPr wrap="square" tIns="0" rIns="0" bIns="0">
            <a:spAutoFit/>
          </a:bodyPr>
          <a:lstStyle>
            <a:lvl1pPr marL="0" marR="0" indent="0" algn="r" defTabSz="914400" rtl="0" eaLnBrk="1" fontAlgn="auto" latinLnBrk="0" hangingPunct="1">
              <a:lnSpc>
                <a:spcPts val="1800"/>
              </a:lnSpc>
              <a:spcBef>
                <a:spcPts val="1000"/>
              </a:spcBef>
              <a:spcAft>
                <a:spcPts val="0"/>
              </a:spcAft>
              <a:buClrTx/>
              <a:buSzTx/>
              <a:buFont typeface="Arial" panose="020B0604020202020204" pitchFamily="34" charset="0"/>
              <a:buNone/>
              <a:tabLst/>
              <a:defRPr sz="1600" b="1">
                <a:solidFill>
                  <a:schemeClr val="bg1"/>
                </a:solidFill>
              </a:defRPr>
            </a:lvl1pPr>
          </a:lstStyle>
          <a:p>
            <a:pPr lvl="0"/>
            <a:r>
              <a:rPr lang="en-US" dirty="0"/>
              <a:t>Date here. </a:t>
            </a:r>
            <a:br>
              <a:rPr lang="en-US" dirty="0"/>
            </a:br>
            <a:r>
              <a:rPr lang="en-US" dirty="0"/>
              <a:t>This is the first in the events.</a:t>
            </a:r>
          </a:p>
        </p:txBody>
      </p:sp>
      <p:sp>
        <p:nvSpPr>
          <p:cNvPr id="22" name="Picture Placeholder 5">
            <a:extLst>
              <a:ext uri="{FF2B5EF4-FFF2-40B4-BE49-F238E27FC236}">
                <a16:creationId xmlns:a16="http://schemas.microsoft.com/office/drawing/2014/main" id="{273C4BDA-E3AB-6449-BA93-763BD5B8A26C}"/>
              </a:ext>
            </a:extLst>
          </p:cNvPr>
          <p:cNvSpPr>
            <a:spLocks noGrp="1"/>
          </p:cNvSpPr>
          <p:nvPr>
            <p:ph type="pic" sz="quarter" idx="29"/>
          </p:nvPr>
        </p:nvSpPr>
        <p:spPr>
          <a:xfrm rot="18900000">
            <a:off x="6016878" y="2907759"/>
            <a:ext cx="158244" cy="158244"/>
          </a:xfrm>
          <a:solidFill>
            <a:schemeClr val="bg2"/>
          </a:solidFill>
        </p:spPr>
        <p:txBody>
          <a:bodyPr wrap="none" tIns="0" bIns="0">
            <a:noAutofit/>
          </a:bodyPr>
          <a:lstStyle>
            <a:lvl1pPr>
              <a:defRPr>
                <a:noFill/>
              </a:defRPr>
            </a:lvl1pPr>
          </a:lstStyle>
          <a:p>
            <a:endParaRPr lang="en-US" dirty="0"/>
          </a:p>
        </p:txBody>
      </p:sp>
      <p:sp>
        <p:nvSpPr>
          <p:cNvPr id="23" name="Picture Placeholder 5">
            <a:extLst>
              <a:ext uri="{FF2B5EF4-FFF2-40B4-BE49-F238E27FC236}">
                <a16:creationId xmlns:a16="http://schemas.microsoft.com/office/drawing/2014/main" id="{8D1912D6-D2A2-CB49-86AF-CE0A1E79CF53}"/>
              </a:ext>
            </a:extLst>
          </p:cNvPr>
          <p:cNvSpPr>
            <a:spLocks noGrp="1"/>
          </p:cNvSpPr>
          <p:nvPr>
            <p:ph type="pic" sz="quarter" idx="30"/>
          </p:nvPr>
        </p:nvSpPr>
        <p:spPr>
          <a:xfrm rot="18900000">
            <a:off x="6016878" y="4647660"/>
            <a:ext cx="158244" cy="158244"/>
          </a:xfrm>
          <a:solidFill>
            <a:schemeClr val="bg2"/>
          </a:solidFill>
        </p:spPr>
        <p:txBody>
          <a:bodyPr wrap="none" tIns="0" bIns="0">
            <a:noAutofit/>
          </a:bodyPr>
          <a:lstStyle>
            <a:lvl1pPr>
              <a:defRPr>
                <a:noFill/>
              </a:defRPr>
            </a:lvl1pPr>
          </a:lstStyle>
          <a:p>
            <a:endParaRPr lang="en-US" dirty="0"/>
          </a:p>
        </p:txBody>
      </p:sp>
      <p:sp>
        <p:nvSpPr>
          <p:cNvPr id="27" name="Picture Placeholder 5">
            <a:extLst>
              <a:ext uri="{FF2B5EF4-FFF2-40B4-BE49-F238E27FC236}">
                <a16:creationId xmlns:a16="http://schemas.microsoft.com/office/drawing/2014/main" id="{AB209164-0B88-C34D-88DC-26B23C377EAF}"/>
              </a:ext>
            </a:extLst>
          </p:cNvPr>
          <p:cNvSpPr>
            <a:spLocks noGrp="1"/>
          </p:cNvSpPr>
          <p:nvPr>
            <p:ph type="pic" sz="quarter" idx="28"/>
          </p:nvPr>
        </p:nvSpPr>
        <p:spPr>
          <a:xfrm rot="18900000">
            <a:off x="6016877" y="1193259"/>
            <a:ext cx="158244" cy="158244"/>
          </a:xfrm>
          <a:solidFill>
            <a:schemeClr val="bg2"/>
          </a:solidFill>
        </p:spPr>
        <p:txBody>
          <a:bodyPr wrap="none" tIns="0" bIns="0">
            <a:noAutofit/>
          </a:bodyPr>
          <a:lstStyle>
            <a:lvl1pPr>
              <a:defRPr>
                <a:noFill/>
              </a:defRPr>
            </a:lvl1pPr>
          </a:lstStyle>
          <a:p>
            <a:endParaRPr lang="en-US" dirty="0"/>
          </a:p>
        </p:txBody>
      </p:sp>
      <p:sp>
        <p:nvSpPr>
          <p:cNvPr id="28" name="Text Placeholder 7">
            <a:extLst>
              <a:ext uri="{FF2B5EF4-FFF2-40B4-BE49-F238E27FC236}">
                <a16:creationId xmlns:a16="http://schemas.microsoft.com/office/drawing/2014/main" id="{58270E87-8918-314D-AAAE-C00698EE8F5B}"/>
              </a:ext>
            </a:extLst>
          </p:cNvPr>
          <p:cNvSpPr>
            <a:spLocks noGrp="1"/>
          </p:cNvSpPr>
          <p:nvPr>
            <p:ph type="body" sz="quarter" idx="31" hasCustomPrompt="1"/>
          </p:nvPr>
        </p:nvSpPr>
        <p:spPr>
          <a:xfrm>
            <a:off x="1625600" y="1358927"/>
            <a:ext cx="4016375" cy="1030475"/>
          </a:xfrm>
        </p:spPr>
        <p:txBody>
          <a:bodyPr>
            <a:spAutoFit/>
          </a:bodyPr>
          <a:lstStyle>
            <a:lvl1pPr algn="r">
              <a:defRPr sz="1300"/>
            </a:lvl1pPr>
            <a:lvl2pPr>
              <a:defRPr sz="1400"/>
            </a:lvl2pPr>
            <a:lvl3pPr>
              <a:defRPr sz="1400"/>
            </a:lvl3pPr>
            <a:lvl4pPr>
              <a:defRPr sz="1400"/>
            </a:lvl4pPr>
            <a:lvl5pPr>
              <a:defRPr sz="1200"/>
            </a:lvl5pPr>
          </a:lstStyle>
          <a:p>
            <a:pPr lvl="0"/>
            <a:r>
              <a:rPr lang="en-US" dirty="0"/>
              <a:t>Far  away and behind the word mountains, far from the countries Venice and Canada, there live the blind texts. Separated they live in Bookmarks grove right at the coast of the Semantics.</a:t>
            </a:r>
          </a:p>
        </p:txBody>
      </p:sp>
      <p:sp>
        <p:nvSpPr>
          <p:cNvPr id="30" name="Text Placeholder 7">
            <a:extLst>
              <a:ext uri="{FF2B5EF4-FFF2-40B4-BE49-F238E27FC236}">
                <a16:creationId xmlns:a16="http://schemas.microsoft.com/office/drawing/2014/main" id="{70FEC76C-0F03-4E43-B8AF-4A6696F51439}"/>
              </a:ext>
            </a:extLst>
          </p:cNvPr>
          <p:cNvSpPr>
            <a:spLocks noGrp="1"/>
          </p:cNvSpPr>
          <p:nvPr>
            <p:ph type="body" sz="quarter" idx="32" hasCustomPrompt="1"/>
          </p:nvPr>
        </p:nvSpPr>
        <p:spPr>
          <a:xfrm>
            <a:off x="1625600" y="4775227"/>
            <a:ext cx="4016375" cy="1030475"/>
          </a:xfrm>
        </p:spPr>
        <p:txBody>
          <a:bodyPr>
            <a:spAutoFit/>
          </a:bodyPr>
          <a:lstStyle>
            <a:lvl1pPr algn="r">
              <a:defRPr sz="1300"/>
            </a:lvl1pPr>
            <a:lvl2pPr>
              <a:defRPr sz="1400"/>
            </a:lvl2pPr>
            <a:lvl3pPr>
              <a:defRPr sz="1400"/>
            </a:lvl3pPr>
            <a:lvl4pPr>
              <a:defRPr sz="1400"/>
            </a:lvl4pPr>
            <a:lvl5pPr>
              <a:defRPr sz="1200"/>
            </a:lvl5pPr>
          </a:lstStyle>
          <a:p>
            <a:pPr lvl="0"/>
            <a:r>
              <a:rPr lang="en-US" dirty="0"/>
              <a:t>Far  away and behind the word mountains, far from the countries Venice and Canada, there live the blind texts. Separated they live in Bookmarks grove right at the coast of the Semantics.</a:t>
            </a:r>
          </a:p>
        </p:txBody>
      </p:sp>
      <p:sp>
        <p:nvSpPr>
          <p:cNvPr id="32" name="Text Placeholder 7">
            <a:extLst>
              <a:ext uri="{FF2B5EF4-FFF2-40B4-BE49-F238E27FC236}">
                <a16:creationId xmlns:a16="http://schemas.microsoft.com/office/drawing/2014/main" id="{B19B1A5D-D618-6043-810F-E2E3630D5959}"/>
              </a:ext>
            </a:extLst>
          </p:cNvPr>
          <p:cNvSpPr>
            <a:spLocks noGrp="1"/>
          </p:cNvSpPr>
          <p:nvPr>
            <p:ph type="body" sz="quarter" idx="33" hasCustomPrompt="1"/>
          </p:nvPr>
        </p:nvSpPr>
        <p:spPr>
          <a:xfrm>
            <a:off x="6527800" y="3048027"/>
            <a:ext cx="4016375" cy="1030475"/>
          </a:xfrm>
        </p:spPr>
        <p:txBody>
          <a:bodyPr>
            <a:spAutoFit/>
          </a:bodyPr>
          <a:lstStyle>
            <a:lvl1pPr algn="l">
              <a:defRPr sz="1300"/>
            </a:lvl1pPr>
            <a:lvl2pPr>
              <a:defRPr sz="1400"/>
            </a:lvl2pPr>
            <a:lvl3pPr>
              <a:defRPr sz="1400"/>
            </a:lvl3pPr>
            <a:lvl4pPr>
              <a:defRPr sz="1400"/>
            </a:lvl4pPr>
            <a:lvl5pPr>
              <a:defRPr sz="1200"/>
            </a:lvl5pPr>
          </a:lstStyle>
          <a:p>
            <a:pPr lvl="0"/>
            <a:r>
              <a:rPr lang="en-US" dirty="0"/>
              <a:t>Far  away and behind the word mountains, far from the countries Venice and Canada, there live the blind texts. Separated they live in Bookmarks grove right at the coast of the Semantics.</a:t>
            </a:r>
          </a:p>
        </p:txBody>
      </p:sp>
    </p:spTree>
    <p:extLst>
      <p:ext uri="{BB962C8B-B14F-4D97-AF65-F5344CB8AC3E}">
        <p14:creationId xmlns:p14="http://schemas.microsoft.com/office/powerpoint/2010/main" val="8699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meline Conclu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AB4B3C-582B-0748-95C3-C9F162229FB9}"/>
              </a:ext>
            </a:extLst>
          </p:cNvPr>
          <p:cNvSpPr/>
          <p:nvPr userDrawn="1"/>
        </p:nvSpPr>
        <p:spPr>
          <a:xfrm>
            <a:off x="0" y="0"/>
            <a:ext cx="228600" cy="6858000"/>
          </a:xfrm>
          <a:prstGeom prst="rect">
            <a:avLst/>
          </a:prstGeom>
          <a:gradFill flip="none" rotWithShape="0">
            <a:gsLst>
              <a:gs pos="80000">
                <a:srgbClr val="00F39F"/>
              </a:gs>
              <a:gs pos="0">
                <a:srgbClr val="00F400"/>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AAB2BC"/>
              </a:solidFill>
            </a:endParaRPr>
          </a:p>
        </p:txBody>
      </p:sp>
      <p:sp>
        <p:nvSpPr>
          <p:cNvPr id="18" name="Text Placeholder 17">
            <a:extLst>
              <a:ext uri="{FF2B5EF4-FFF2-40B4-BE49-F238E27FC236}">
                <a16:creationId xmlns:a16="http://schemas.microsoft.com/office/drawing/2014/main" id="{9AEC5932-895C-374B-8B7D-E9D2D0DD2D47}"/>
              </a:ext>
            </a:extLst>
          </p:cNvPr>
          <p:cNvSpPr>
            <a:spLocks noGrp="1"/>
          </p:cNvSpPr>
          <p:nvPr>
            <p:ph type="body" sz="quarter" idx="23" hasCustomPrompt="1"/>
          </p:nvPr>
        </p:nvSpPr>
        <p:spPr>
          <a:xfrm>
            <a:off x="6549352" y="486903"/>
            <a:ext cx="3737648" cy="461665"/>
          </a:xfrm>
        </p:spPr>
        <p:txBody>
          <a:bodyPr wrap="square" tIns="0" rIns="0" bIns="0">
            <a:spAutoFit/>
          </a:bodyPr>
          <a:lstStyle>
            <a:lvl1pPr marL="0" marR="0" indent="0" algn="l" defTabSz="914400" rtl="0" eaLnBrk="1" fontAlgn="auto" latinLnBrk="0" hangingPunct="1">
              <a:lnSpc>
                <a:spcPts val="1800"/>
              </a:lnSpc>
              <a:spcBef>
                <a:spcPts val="1000"/>
              </a:spcBef>
              <a:spcAft>
                <a:spcPts val="0"/>
              </a:spcAft>
              <a:buClrTx/>
              <a:buSzTx/>
              <a:buFont typeface="Arial" panose="020B0604020202020204" pitchFamily="34" charset="0"/>
              <a:buNone/>
              <a:tabLst/>
              <a:defRPr sz="1600" b="1">
                <a:solidFill>
                  <a:schemeClr val="bg1"/>
                </a:solidFill>
              </a:defRPr>
            </a:lvl1pPr>
          </a:lstStyle>
          <a:p>
            <a:pPr lvl="0"/>
            <a:r>
              <a:rPr lang="en-US" dirty="0"/>
              <a:t>Date here.</a:t>
            </a:r>
            <a:br>
              <a:rPr lang="en-US" dirty="0"/>
            </a:br>
            <a:r>
              <a:rPr lang="en-US" dirty="0"/>
              <a:t>This is the first in the events.</a:t>
            </a:r>
          </a:p>
        </p:txBody>
      </p:sp>
      <p:sp>
        <p:nvSpPr>
          <p:cNvPr id="26" name="Text Placeholder 17">
            <a:extLst>
              <a:ext uri="{FF2B5EF4-FFF2-40B4-BE49-F238E27FC236}">
                <a16:creationId xmlns:a16="http://schemas.microsoft.com/office/drawing/2014/main" id="{AA2095C2-164F-CC46-B386-DDF6D97D4733}"/>
              </a:ext>
            </a:extLst>
          </p:cNvPr>
          <p:cNvSpPr>
            <a:spLocks noGrp="1"/>
          </p:cNvSpPr>
          <p:nvPr>
            <p:ph type="body" sz="quarter" idx="27" hasCustomPrompt="1"/>
          </p:nvPr>
        </p:nvSpPr>
        <p:spPr>
          <a:xfrm>
            <a:off x="2149643" y="2907358"/>
            <a:ext cx="3493006" cy="461665"/>
          </a:xfrm>
        </p:spPr>
        <p:txBody>
          <a:bodyPr wrap="square" tIns="0" rIns="0" bIns="0">
            <a:spAutoFit/>
          </a:bodyPr>
          <a:lstStyle>
            <a:lvl1pPr marL="0" marR="0" indent="0" algn="r" defTabSz="914400" rtl="0" eaLnBrk="1" fontAlgn="auto" latinLnBrk="0" hangingPunct="1">
              <a:lnSpc>
                <a:spcPts val="1800"/>
              </a:lnSpc>
              <a:spcBef>
                <a:spcPts val="1000"/>
              </a:spcBef>
              <a:spcAft>
                <a:spcPts val="0"/>
              </a:spcAft>
              <a:buClrTx/>
              <a:buSzTx/>
              <a:buFont typeface="Arial" panose="020B0604020202020204" pitchFamily="34" charset="0"/>
              <a:buNone/>
              <a:tabLst/>
              <a:defRPr sz="1600" b="1">
                <a:solidFill>
                  <a:schemeClr val="bg1"/>
                </a:solidFill>
              </a:defRPr>
            </a:lvl1pPr>
          </a:lstStyle>
          <a:p>
            <a:pPr lvl="0"/>
            <a:r>
              <a:rPr lang="en-US" dirty="0"/>
              <a:t>Date here. </a:t>
            </a:r>
            <a:br>
              <a:rPr lang="en-US" dirty="0"/>
            </a:br>
            <a:r>
              <a:rPr lang="en-US" dirty="0"/>
              <a:t>This is the first in the events.</a:t>
            </a:r>
          </a:p>
        </p:txBody>
      </p:sp>
      <p:cxnSp>
        <p:nvCxnSpPr>
          <p:cNvPr id="13" name="Straight Connector 12">
            <a:extLst>
              <a:ext uri="{FF2B5EF4-FFF2-40B4-BE49-F238E27FC236}">
                <a16:creationId xmlns:a16="http://schemas.microsoft.com/office/drawing/2014/main" id="{5ADCE675-FBDD-4C48-BA87-DCFF60818F6C}"/>
              </a:ext>
            </a:extLst>
          </p:cNvPr>
          <p:cNvCxnSpPr/>
          <p:nvPr userDrawn="1"/>
        </p:nvCxnSpPr>
        <p:spPr>
          <a:xfrm>
            <a:off x="6096000" y="0"/>
            <a:ext cx="0" cy="349726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5">
            <a:extLst>
              <a:ext uri="{FF2B5EF4-FFF2-40B4-BE49-F238E27FC236}">
                <a16:creationId xmlns:a16="http://schemas.microsoft.com/office/drawing/2014/main" id="{70B6F27F-8FB1-D94A-913C-DED798411C59}"/>
              </a:ext>
            </a:extLst>
          </p:cNvPr>
          <p:cNvSpPr>
            <a:spLocks noGrp="1"/>
          </p:cNvSpPr>
          <p:nvPr>
            <p:ph type="pic" sz="quarter" idx="30"/>
          </p:nvPr>
        </p:nvSpPr>
        <p:spPr>
          <a:xfrm rot="18900000">
            <a:off x="6016878" y="3486886"/>
            <a:ext cx="158244" cy="158244"/>
          </a:xfrm>
          <a:solidFill>
            <a:schemeClr val="bg2"/>
          </a:solidFill>
        </p:spPr>
        <p:txBody>
          <a:bodyPr wrap="none" tIns="0" bIns="0">
            <a:noAutofit/>
          </a:bodyPr>
          <a:lstStyle>
            <a:lvl1pPr>
              <a:defRPr>
                <a:noFill/>
              </a:defRPr>
            </a:lvl1pPr>
          </a:lstStyle>
          <a:p>
            <a:endParaRPr lang="en-US" dirty="0"/>
          </a:p>
        </p:txBody>
      </p:sp>
      <p:sp>
        <p:nvSpPr>
          <p:cNvPr id="14" name="Picture Placeholder 5">
            <a:extLst>
              <a:ext uri="{FF2B5EF4-FFF2-40B4-BE49-F238E27FC236}">
                <a16:creationId xmlns:a16="http://schemas.microsoft.com/office/drawing/2014/main" id="{C1030869-E436-7947-A33A-57E453AAF717}"/>
              </a:ext>
            </a:extLst>
          </p:cNvPr>
          <p:cNvSpPr>
            <a:spLocks noGrp="1"/>
          </p:cNvSpPr>
          <p:nvPr>
            <p:ph type="pic" sz="quarter" idx="31"/>
          </p:nvPr>
        </p:nvSpPr>
        <p:spPr>
          <a:xfrm rot="18900000">
            <a:off x="6016878" y="997686"/>
            <a:ext cx="158244" cy="158244"/>
          </a:xfrm>
          <a:solidFill>
            <a:schemeClr val="bg2"/>
          </a:solidFill>
        </p:spPr>
        <p:txBody>
          <a:bodyPr wrap="none" tIns="0" bIns="0">
            <a:noAutofit/>
          </a:bodyPr>
          <a:lstStyle>
            <a:lvl1pPr>
              <a:defRPr>
                <a:noFill/>
              </a:defRPr>
            </a:lvl1pPr>
          </a:lstStyle>
          <a:p>
            <a:endParaRPr lang="en-US" dirty="0"/>
          </a:p>
        </p:txBody>
      </p:sp>
      <p:sp>
        <p:nvSpPr>
          <p:cNvPr id="20" name="Text Placeholder 7">
            <a:extLst>
              <a:ext uri="{FF2B5EF4-FFF2-40B4-BE49-F238E27FC236}">
                <a16:creationId xmlns:a16="http://schemas.microsoft.com/office/drawing/2014/main" id="{700D5CD0-4CB2-BB40-B2D8-133A0BA24636}"/>
              </a:ext>
            </a:extLst>
          </p:cNvPr>
          <p:cNvSpPr>
            <a:spLocks noGrp="1"/>
          </p:cNvSpPr>
          <p:nvPr>
            <p:ph type="body" sz="quarter" idx="33" hasCustomPrompt="1"/>
          </p:nvPr>
        </p:nvSpPr>
        <p:spPr>
          <a:xfrm>
            <a:off x="6549352" y="1226514"/>
            <a:ext cx="4016375" cy="1030475"/>
          </a:xfrm>
        </p:spPr>
        <p:txBody>
          <a:bodyPr>
            <a:spAutoFit/>
          </a:bodyPr>
          <a:lstStyle>
            <a:lvl1pPr algn="l">
              <a:lnSpc>
                <a:spcPct val="120000"/>
              </a:lnSpc>
              <a:defRPr sz="1300"/>
            </a:lvl1pPr>
            <a:lvl2pPr>
              <a:defRPr sz="1400"/>
            </a:lvl2pPr>
            <a:lvl3pPr>
              <a:defRPr sz="1400"/>
            </a:lvl3pPr>
            <a:lvl4pPr>
              <a:defRPr sz="1400"/>
            </a:lvl4pPr>
            <a:lvl5pPr>
              <a:defRPr sz="1200"/>
            </a:lvl5pPr>
          </a:lstStyle>
          <a:p>
            <a:pPr lvl="0"/>
            <a:r>
              <a:rPr lang="en-US" dirty="0"/>
              <a:t>Far  away and behind the word mountains, far from the countries Venice and Canada, there live the blind texts. Separated they live in Bookmarks grove right at the coast of the Semantics.</a:t>
            </a:r>
          </a:p>
        </p:txBody>
      </p:sp>
      <p:sp>
        <p:nvSpPr>
          <p:cNvPr id="22" name="Text Placeholder 7">
            <a:extLst>
              <a:ext uri="{FF2B5EF4-FFF2-40B4-BE49-F238E27FC236}">
                <a16:creationId xmlns:a16="http://schemas.microsoft.com/office/drawing/2014/main" id="{BE6BD39A-887F-184A-A8EF-1D1573D07312}"/>
              </a:ext>
            </a:extLst>
          </p:cNvPr>
          <p:cNvSpPr>
            <a:spLocks noGrp="1"/>
          </p:cNvSpPr>
          <p:nvPr>
            <p:ph type="body" sz="quarter" idx="34" hasCustomPrompt="1"/>
          </p:nvPr>
        </p:nvSpPr>
        <p:spPr>
          <a:xfrm>
            <a:off x="1626273" y="3661232"/>
            <a:ext cx="4016375" cy="1030475"/>
          </a:xfrm>
        </p:spPr>
        <p:txBody>
          <a:bodyPr>
            <a:spAutoFit/>
          </a:bodyPr>
          <a:lstStyle>
            <a:lvl1pPr algn="r">
              <a:defRPr sz="1300"/>
            </a:lvl1pPr>
            <a:lvl2pPr>
              <a:defRPr sz="1400"/>
            </a:lvl2pPr>
            <a:lvl3pPr>
              <a:defRPr sz="1400"/>
            </a:lvl3pPr>
            <a:lvl4pPr>
              <a:defRPr sz="1400"/>
            </a:lvl4pPr>
            <a:lvl5pPr>
              <a:defRPr sz="1200"/>
            </a:lvl5pPr>
          </a:lstStyle>
          <a:p>
            <a:pPr lvl="0"/>
            <a:r>
              <a:rPr lang="en-US" dirty="0"/>
              <a:t>Far  away and behind the word mountains, far from the countries Venice and Canada, there live the blind texts. Separated they live in Bookmarks grove right at the coast of the Semantics.</a:t>
            </a:r>
          </a:p>
        </p:txBody>
      </p:sp>
    </p:spTree>
    <p:extLst>
      <p:ext uri="{BB962C8B-B14F-4D97-AF65-F5344CB8AC3E}">
        <p14:creationId xmlns:p14="http://schemas.microsoft.com/office/powerpoint/2010/main" val="23272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CC1B-4E21-8E47-A929-AF34117A4FA5}"/>
              </a:ext>
            </a:extLst>
          </p:cNvPr>
          <p:cNvSpPr>
            <a:spLocks noGrp="1"/>
          </p:cNvSpPr>
          <p:nvPr>
            <p:ph type="title" hasCustomPrompt="1"/>
          </p:nvPr>
        </p:nvSpPr>
        <p:spPr/>
        <p:txBody>
          <a:bodyPr/>
          <a:lstStyle>
            <a:lvl1pPr algn="ctr">
              <a:defRPr/>
            </a:lvl1pPr>
          </a:lstStyle>
          <a:p>
            <a:r>
              <a:rPr lang="en-US" dirty="0"/>
              <a:t>Table slide</a:t>
            </a:r>
          </a:p>
        </p:txBody>
      </p:sp>
      <p:sp>
        <p:nvSpPr>
          <p:cNvPr id="6" name="Picture Placeholder 4">
            <a:extLst>
              <a:ext uri="{FF2B5EF4-FFF2-40B4-BE49-F238E27FC236}">
                <a16:creationId xmlns:a16="http://schemas.microsoft.com/office/drawing/2014/main" id="{FE866B71-1583-3540-9504-EA9BF496F1AA}"/>
              </a:ext>
            </a:extLst>
          </p:cNvPr>
          <p:cNvSpPr>
            <a:spLocks noGrp="1"/>
          </p:cNvSpPr>
          <p:nvPr>
            <p:ph type="pic" sz="quarter" idx="42"/>
          </p:nvPr>
        </p:nvSpPr>
        <p:spPr>
          <a:xfrm>
            <a:off x="5364480" y="1554183"/>
            <a:ext cx="1463040" cy="36576"/>
          </a:xfrm>
          <a:gradFill flip="none" rotWithShape="1">
            <a:gsLst>
              <a:gs pos="0">
                <a:srgbClr val="00F39F"/>
              </a:gs>
              <a:gs pos="100000">
                <a:schemeClr val="accent1">
                  <a:shade val="100000"/>
                  <a:satMod val="115000"/>
                </a:schemeClr>
              </a:gs>
            </a:gsLst>
            <a:lin ang="8100000" scaled="1"/>
            <a:tileRect/>
          </a:gradFill>
        </p:spPr>
        <p:txBody>
          <a:bodyPr wrap="none">
            <a:noAutofit/>
          </a:bodyPr>
          <a:lstStyle>
            <a:lvl1pPr>
              <a:defRPr>
                <a:noFill/>
              </a:defRPr>
            </a:lvl1pPr>
          </a:lstStyle>
          <a:p>
            <a:endParaRPr lang="en-US" dirty="0"/>
          </a:p>
        </p:txBody>
      </p:sp>
    </p:spTree>
    <p:extLst>
      <p:ext uri="{BB962C8B-B14F-4D97-AF65-F5344CB8AC3E}">
        <p14:creationId xmlns:p14="http://schemas.microsoft.com/office/powerpoint/2010/main" val="30627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As Light">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A5639F1-241F-B34B-B3AB-5AA7218FD222}"/>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V="1">
            <a:off x="0" y="0"/>
            <a:ext cx="3615888" cy="6858000"/>
          </a:xfrm>
          <a:prstGeom prst="rect">
            <a:avLst/>
          </a:prstGeom>
        </p:spPr>
      </p:pic>
      <p:pic>
        <p:nvPicPr>
          <p:cNvPr id="35" name="Picture 34">
            <a:extLst>
              <a:ext uri="{FF2B5EF4-FFF2-40B4-BE49-F238E27FC236}">
                <a16:creationId xmlns:a16="http://schemas.microsoft.com/office/drawing/2014/main" id="{624F9A91-400B-1443-962C-E05067530212}"/>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8" cy="6858000"/>
          </a:xfrm>
          <a:prstGeom prst="rect">
            <a:avLst/>
          </a:prstGeom>
        </p:spPr>
      </p:pic>
      <p:sp>
        <p:nvSpPr>
          <p:cNvPr id="37" name="Rectangle 36">
            <a:extLst>
              <a:ext uri="{FF2B5EF4-FFF2-40B4-BE49-F238E27FC236}">
                <a16:creationId xmlns:a16="http://schemas.microsoft.com/office/drawing/2014/main" id="{B4550696-88BA-5941-AC45-AA3C64683768}"/>
              </a:ext>
            </a:extLst>
          </p:cNvPr>
          <p:cNvSpPr/>
          <p:nvPr userDrawn="1"/>
        </p:nvSpPr>
        <p:spPr>
          <a:xfrm>
            <a:off x="854075" y="781050"/>
            <a:ext cx="10483850" cy="5295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54BEE0F2-FCE5-144E-A075-40DD013D6DD4}"/>
              </a:ext>
            </a:extLst>
          </p:cNvPr>
          <p:cNvSpPr/>
          <p:nvPr userDrawn="1"/>
        </p:nvSpPr>
        <p:spPr>
          <a:xfrm>
            <a:off x="854075" y="781050"/>
            <a:ext cx="10483850" cy="5295900"/>
          </a:xfrm>
          <a:custGeom>
            <a:avLst/>
            <a:gdLst>
              <a:gd name="connsiteX0" fmla="*/ 75946 w 11289792"/>
              <a:gd name="connsiteY0" fmla="*/ 77497 h 5980176"/>
              <a:gd name="connsiteX1" fmla="*/ 75946 w 11289792"/>
              <a:gd name="connsiteY1" fmla="*/ 5902679 h 5980176"/>
              <a:gd name="connsiteX2" fmla="*/ 11213846 w 11289792"/>
              <a:gd name="connsiteY2" fmla="*/ 5902679 h 5980176"/>
              <a:gd name="connsiteX3" fmla="*/ 11213846 w 11289792"/>
              <a:gd name="connsiteY3" fmla="*/ 77497 h 5980176"/>
              <a:gd name="connsiteX4" fmla="*/ 0 w 11289792"/>
              <a:gd name="connsiteY4" fmla="*/ 0 h 5980176"/>
              <a:gd name="connsiteX5" fmla="*/ 11289792 w 11289792"/>
              <a:gd name="connsiteY5" fmla="*/ 0 h 5980176"/>
              <a:gd name="connsiteX6" fmla="*/ 11289792 w 11289792"/>
              <a:gd name="connsiteY6" fmla="*/ 5980176 h 5980176"/>
              <a:gd name="connsiteX7" fmla="*/ 0 w 11289792"/>
              <a:gd name="connsiteY7" fmla="*/ 5980176 h 5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89792" h="5980176">
                <a:moveTo>
                  <a:pt x="75946" y="77497"/>
                </a:moveTo>
                <a:lnTo>
                  <a:pt x="75946" y="5902679"/>
                </a:lnTo>
                <a:lnTo>
                  <a:pt x="11213846" y="5902679"/>
                </a:lnTo>
                <a:lnTo>
                  <a:pt x="11213846" y="77497"/>
                </a:lnTo>
                <a:close/>
                <a:moveTo>
                  <a:pt x="0" y="0"/>
                </a:moveTo>
                <a:lnTo>
                  <a:pt x="11289792" y="0"/>
                </a:lnTo>
                <a:lnTo>
                  <a:pt x="11289792" y="5980176"/>
                </a:lnTo>
                <a:lnTo>
                  <a:pt x="0" y="5980176"/>
                </a:lnTo>
                <a:close/>
              </a:path>
            </a:pathLst>
          </a:custGeom>
          <a:gradFill flip="none" rotWithShape="1">
            <a:gsLst>
              <a:gs pos="0">
                <a:srgbClr val="2EEF37"/>
              </a:gs>
              <a:gs pos="96000">
                <a:srgbClr val="1FEEA5"/>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TextBox 14">
            <a:extLst>
              <a:ext uri="{FF2B5EF4-FFF2-40B4-BE49-F238E27FC236}">
                <a16:creationId xmlns:a16="http://schemas.microsoft.com/office/drawing/2014/main" id="{5ED5AA03-E86E-8048-A4C2-186239780930}"/>
              </a:ext>
            </a:extLst>
          </p:cNvPr>
          <p:cNvSpPr txBox="1">
            <a:spLocks noChangeArrowheads="1"/>
          </p:cNvSpPr>
          <p:nvPr userDrawn="1"/>
        </p:nvSpPr>
        <p:spPr bwMode="auto">
          <a:xfrm>
            <a:off x="4725273" y="2527353"/>
            <a:ext cx="2731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defRPr sz="2800">
                <a:solidFill>
                  <a:schemeClr val="tx1"/>
                </a:solidFill>
                <a:latin typeface="Exo 2"/>
                <a:ea typeface="Exo 2"/>
                <a:cs typeface="Exo 2"/>
              </a:defRPr>
            </a:lvl1pPr>
            <a:lvl2pPr marL="742950" indent="-285750">
              <a:lnSpc>
                <a:spcPct val="90000"/>
              </a:lnSpc>
              <a:spcBef>
                <a:spcPts val="500"/>
              </a:spcBef>
              <a:buFont typeface="Arial" panose="020B0604020202020204" pitchFamily="34" charset="0"/>
              <a:buChar char="•"/>
              <a:defRPr sz="2400">
                <a:solidFill>
                  <a:schemeClr val="tx1"/>
                </a:solidFill>
                <a:latin typeface="Exo 2"/>
                <a:ea typeface="Exo 2"/>
                <a:cs typeface="Exo 2"/>
              </a:defRPr>
            </a:lvl2pPr>
            <a:lvl3pPr marL="1143000" indent="-228600">
              <a:lnSpc>
                <a:spcPct val="90000"/>
              </a:lnSpc>
              <a:spcBef>
                <a:spcPts val="500"/>
              </a:spcBef>
              <a:buFont typeface="Arial" panose="020B0604020202020204" pitchFamily="34" charset="0"/>
              <a:buChar char="•"/>
              <a:defRPr sz="2000">
                <a:solidFill>
                  <a:schemeClr val="tx1"/>
                </a:solidFill>
                <a:latin typeface="Exo 2"/>
                <a:ea typeface="Exo 2"/>
                <a:cs typeface="Exo 2"/>
              </a:defRPr>
            </a:lvl3pPr>
            <a:lvl4pPr marL="1600200" indent="-228600">
              <a:lnSpc>
                <a:spcPct val="90000"/>
              </a:lnSpc>
              <a:spcBef>
                <a:spcPts val="500"/>
              </a:spcBef>
              <a:buFont typeface="Arial" panose="020B0604020202020204" pitchFamily="34" charset="0"/>
              <a:buChar char="•"/>
              <a:defRPr>
                <a:solidFill>
                  <a:schemeClr val="tx1"/>
                </a:solidFill>
                <a:latin typeface="Exo 2"/>
                <a:ea typeface="Exo 2"/>
                <a:cs typeface="Exo 2"/>
              </a:defRPr>
            </a:lvl4pPr>
            <a:lvl5pPr marL="2057400" indent="-228600">
              <a:lnSpc>
                <a:spcPct val="90000"/>
              </a:lnSpc>
              <a:spcBef>
                <a:spcPts val="500"/>
              </a:spcBef>
              <a:buFont typeface="Arial" panose="020B0604020202020204" pitchFamily="34" charset="0"/>
              <a:buChar char="•"/>
              <a:defRPr>
                <a:solidFill>
                  <a:schemeClr val="tx1"/>
                </a:solidFill>
                <a:latin typeface="Exo 2"/>
                <a:ea typeface="Exo 2"/>
                <a:cs typeface="Exo 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9pPr>
          </a:lstStyle>
          <a:p>
            <a:pPr algn="ctr" eaLnBrk="1" hangingPunct="1">
              <a:lnSpc>
                <a:spcPct val="100000"/>
              </a:lnSpc>
              <a:spcBef>
                <a:spcPct val="0"/>
              </a:spcBef>
              <a:buFontTx/>
              <a:buNone/>
            </a:pPr>
            <a:r>
              <a:rPr lang="en-US" altLang="en-US" sz="4000" b="0" i="0" dirty="0">
                <a:solidFill>
                  <a:schemeClr val="bg1"/>
                </a:solidFill>
                <a:latin typeface="Forza Light" pitchFamily="2" charset="0"/>
                <a:cs typeface="Arial" panose="020B0604020202020204" pitchFamily="34" charset="0"/>
              </a:rPr>
              <a:t>Questions</a:t>
            </a:r>
          </a:p>
        </p:txBody>
      </p:sp>
      <p:sp>
        <p:nvSpPr>
          <p:cNvPr id="29" name="TextBox 14">
            <a:extLst>
              <a:ext uri="{FF2B5EF4-FFF2-40B4-BE49-F238E27FC236}">
                <a16:creationId xmlns:a16="http://schemas.microsoft.com/office/drawing/2014/main" id="{1DF1C3D9-1958-7E48-899B-9562CAA5D526}"/>
              </a:ext>
            </a:extLst>
          </p:cNvPr>
          <p:cNvSpPr txBox="1">
            <a:spLocks noChangeArrowheads="1"/>
          </p:cNvSpPr>
          <p:nvPr userDrawn="1"/>
        </p:nvSpPr>
        <p:spPr bwMode="auto">
          <a:xfrm>
            <a:off x="4969733" y="3618318"/>
            <a:ext cx="22525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defRPr sz="2800">
                <a:solidFill>
                  <a:schemeClr val="tx1"/>
                </a:solidFill>
                <a:latin typeface="Exo 2"/>
                <a:ea typeface="Exo 2"/>
                <a:cs typeface="Exo 2"/>
              </a:defRPr>
            </a:lvl1pPr>
            <a:lvl2pPr marL="742950" indent="-285750">
              <a:lnSpc>
                <a:spcPct val="90000"/>
              </a:lnSpc>
              <a:spcBef>
                <a:spcPts val="500"/>
              </a:spcBef>
              <a:buFont typeface="Arial" panose="020B0604020202020204" pitchFamily="34" charset="0"/>
              <a:buChar char="•"/>
              <a:defRPr sz="2400">
                <a:solidFill>
                  <a:schemeClr val="tx1"/>
                </a:solidFill>
                <a:latin typeface="Exo 2"/>
                <a:ea typeface="Exo 2"/>
                <a:cs typeface="Exo 2"/>
              </a:defRPr>
            </a:lvl2pPr>
            <a:lvl3pPr marL="1143000" indent="-228600">
              <a:lnSpc>
                <a:spcPct val="90000"/>
              </a:lnSpc>
              <a:spcBef>
                <a:spcPts val="500"/>
              </a:spcBef>
              <a:buFont typeface="Arial" panose="020B0604020202020204" pitchFamily="34" charset="0"/>
              <a:buChar char="•"/>
              <a:defRPr sz="2000">
                <a:solidFill>
                  <a:schemeClr val="tx1"/>
                </a:solidFill>
                <a:latin typeface="Exo 2"/>
                <a:ea typeface="Exo 2"/>
                <a:cs typeface="Exo 2"/>
              </a:defRPr>
            </a:lvl3pPr>
            <a:lvl4pPr marL="1600200" indent="-228600">
              <a:lnSpc>
                <a:spcPct val="90000"/>
              </a:lnSpc>
              <a:spcBef>
                <a:spcPts val="500"/>
              </a:spcBef>
              <a:buFont typeface="Arial" panose="020B0604020202020204" pitchFamily="34" charset="0"/>
              <a:buChar char="•"/>
              <a:defRPr>
                <a:solidFill>
                  <a:schemeClr val="tx1"/>
                </a:solidFill>
                <a:latin typeface="Exo 2"/>
                <a:ea typeface="Exo 2"/>
                <a:cs typeface="Exo 2"/>
              </a:defRPr>
            </a:lvl4pPr>
            <a:lvl5pPr marL="2057400" indent="-228600">
              <a:lnSpc>
                <a:spcPct val="90000"/>
              </a:lnSpc>
              <a:spcBef>
                <a:spcPts val="500"/>
              </a:spcBef>
              <a:buFont typeface="Arial" panose="020B0604020202020204" pitchFamily="34" charset="0"/>
              <a:buChar char="•"/>
              <a:defRPr>
                <a:solidFill>
                  <a:schemeClr val="tx1"/>
                </a:solidFill>
                <a:latin typeface="Exo 2"/>
                <a:ea typeface="Exo 2"/>
                <a:cs typeface="Exo 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Exo 2"/>
                <a:ea typeface="Exo 2"/>
                <a:cs typeface="Exo 2"/>
              </a:defRPr>
            </a:lvl9pPr>
          </a:lstStyle>
          <a:p>
            <a:pPr algn="ctr" eaLnBrk="1" hangingPunct="1">
              <a:lnSpc>
                <a:spcPct val="100000"/>
              </a:lnSpc>
              <a:spcBef>
                <a:spcPct val="0"/>
              </a:spcBef>
              <a:buFontTx/>
              <a:buNone/>
            </a:pPr>
            <a:r>
              <a:rPr lang="en-US" altLang="en-US" sz="4000" b="0" i="0" dirty="0">
                <a:solidFill>
                  <a:schemeClr val="bg1"/>
                </a:solidFill>
                <a:latin typeface="Forza Light" pitchFamily="2" charset="0"/>
                <a:cs typeface="Arial" panose="020B0604020202020204" pitchFamily="34" charset="0"/>
              </a:rPr>
              <a:t>Answers</a:t>
            </a:r>
          </a:p>
        </p:txBody>
      </p:sp>
      <p:cxnSp>
        <p:nvCxnSpPr>
          <p:cNvPr id="30" name="Straight Connector 29">
            <a:extLst>
              <a:ext uri="{FF2B5EF4-FFF2-40B4-BE49-F238E27FC236}">
                <a16:creationId xmlns:a16="http://schemas.microsoft.com/office/drawing/2014/main" id="{8BCC10F8-4E4C-B74B-BD25-220BCD9C5D65}"/>
              </a:ext>
            </a:extLst>
          </p:cNvPr>
          <p:cNvCxnSpPr/>
          <p:nvPr userDrawn="1"/>
        </p:nvCxnSpPr>
        <p:spPr>
          <a:xfrm>
            <a:off x="6295830" y="3460950"/>
            <a:ext cx="566777" cy="0"/>
          </a:xfrm>
          <a:prstGeom prst="line">
            <a:avLst/>
          </a:prstGeom>
          <a:ln w="38100">
            <a:gradFill>
              <a:gsLst>
                <a:gs pos="0">
                  <a:srgbClr val="00F400"/>
                </a:gs>
                <a:gs pos="100000">
                  <a:srgbClr val="00F39F"/>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31DB6C-8352-D149-ACE7-A5581880D4DF}"/>
              </a:ext>
            </a:extLst>
          </p:cNvPr>
          <p:cNvCxnSpPr/>
          <p:nvPr userDrawn="1"/>
        </p:nvCxnSpPr>
        <p:spPr>
          <a:xfrm>
            <a:off x="5291419" y="3460950"/>
            <a:ext cx="566777" cy="0"/>
          </a:xfrm>
          <a:prstGeom prst="line">
            <a:avLst/>
          </a:prstGeom>
          <a:ln w="38100">
            <a:gradFill>
              <a:gsLst>
                <a:gs pos="0">
                  <a:srgbClr val="00F400"/>
                </a:gs>
                <a:gs pos="100000">
                  <a:srgbClr val="00F39F"/>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536B7-BE73-EA45-80DD-6B73C520A290}"/>
              </a:ext>
            </a:extLst>
          </p:cNvPr>
          <p:cNvGrpSpPr/>
          <p:nvPr userDrawn="1"/>
        </p:nvGrpSpPr>
        <p:grpSpPr>
          <a:xfrm>
            <a:off x="6027420" y="3392370"/>
            <a:ext cx="137160" cy="137160"/>
            <a:chOff x="7218045" y="3392370"/>
            <a:chExt cx="137160" cy="137160"/>
          </a:xfrm>
        </p:grpSpPr>
        <p:cxnSp>
          <p:nvCxnSpPr>
            <p:cNvPr id="33" name="Straight Connector 32">
              <a:extLst>
                <a:ext uri="{FF2B5EF4-FFF2-40B4-BE49-F238E27FC236}">
                  <a16:creationId xmlns:a16="http://schemas.microsoft.com/office/drawing/2014/main" id="{3A989FFA-9BF0-FB4E-B6BF-E1B518B5A6B1}"/>
                </a:ext>
              </a:extLst>
            </p:cNvPr>
            <p:cNvCxnSpPr/>
            <p:nvPr userDrawn="1"/>
          </p:nvCxnSpPr>
          <p:spPr>
            <a:xfrm>
              <a:off x="7218045" y="3460950"/>
              <a:ext cx="1371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FAD9E3-107C-0943-9EB0-F19AB2B243E3}"/>
                </a:ext>
              </a:extLst>
            </p:cNvPr>
            <p:cNvCxnSpPr>
              <a:cxnSpLocks/>
            </p:cNvCxnSpPr>
            <p:nvPr userDrawn="1"/>
          </p:nvCxnSpPr>
          <p:spPr>
            <a:xfrm rot="5400000">
              <a:off x="7218045" y="3460950"/>
              <a:ext cx="1371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669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mp; Body ">
    <p:spTree>
      <p:nvGrpSpPr>
        <p:cNvPr id="1" name=""/>
        <p:cNvGrpSpPr/>
        <p:nvPr/>
      </p:nvGrpSpPr>
      <p:grpSpPr>
        <a:xfrm>
          <a:off x="0" y="0"/>
          <a:ext cx="0" cy="0"/>
          <a:chOff x="0" y="0"/>
          <a:chExt cx="0" cy="0"/>
        </a:xfrm>
      </p:grpSpPr>
      <p:pic>
        <p:nvPicPr>
          <p:cNvPr id="5" name="Picture 4" descr="A picture containing outdoor, person&#10;&#10;Description automatically generated">
            <a:extLst>
              <a:ext uri="{FF2B5EF4-FFF2-40B4-BE49-F238E27FC236}">
                <a16:creationId xmlns:a16="http://schemas.microsoft.com/office/drawing/2014/main" id="{4F53F9AD-B1D0-1C4E-9FC4-52DE2FEE20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2018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9" name="Slide Number Placeholder 4"/>
          <p:cNvSpPr txBox="1">
            <a:spLocks noGrp="1"/>
          </p:cNvSpPr>
          <p:nvPr/>
        </p:nvSpPr>
        <p:spPr bwMode="auto">
          <a:xfrm rot="10800000" flipV="1">
            <a:off x="11379201"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Box 11">
            <a:extLst>
              <a:ext uri="{FF2B5EF4-FFF2-40B4-BE49-F238E27FC236}">
                <a16:creationId xmlns:a16="http://schemas.microsoft.com/office/drawing/2014/main" id="{D8C1009E-740B-424E-BF97-0B65CF90569D}"/>
              </a:ext>
            </a:extLst>
          </p:cNvPr>
          <p:cNvSpPr txBox="1"/>
          <p:nvPr userDrawn="1"/>
        </p:nvSpPr>
        <p:spPr>
          <a:xfrm>
            <a:off x="8305800" y="6592454"/>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2019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4" name="Slide Number Placeholder 4">
            <a:extLst>
              <a:ext uri="{FF2B5EF4-FFF2-40B4-BE49-F238E27FC236}">
                <a16:creationId xmlns:a16="http://schemas.microsoft.com/office/drawing/2014/main" id="{233E0546-DC10-1B48-9E45-A3B7CB15EDB9}"/>
              </a:ext>
            </a:extLst>
          </p:cNvPr>
          <p:cNvSpPr txBox="1">
            <a:spLocks noGrp="1"/>
          </p:cNvSpPr>
          <p:nvPr userDrawn="1"/>
        </p:nvSpPr>
        <p:spPr bwMode="auto">
          <a:xfrm rot="10800000" flipV="1">
            <a:off x="11379201" y="6592453"/>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1" name="Picture 10" descr="A group of people in a room&#10;&#10;Description automatically generated">
            <a:extLst>
              <a:ext uri="{FF2B5EF4-FFF2-40B4-BE49-F238E27FC236}">
                <a16:creationId xmlns:a16="http://schemas.microsoft.com/office/drawing/2014/main" id="{B19FF682-96FE-6F4B-A448-6244A61D833E}"/>
              </a:ext>
            </a:extLst>
          </p:cNvPr>
          <p:cNvPicPr>
            <a:picLocks noChangeAspect="1"/>
          </p:cNvPicPr>
          <p:nvPr userDrawn="1"/>
        </p:nvPicPr>
        <p:blipFill rotWithShape="1">
          <a:blip r:embed="rId4" cstate="print">
            <a:alphaModFix amt="60000"/>
            <a:extLst>
              <a:ext uri="{28A0092B-C50C-407E-A947-70E740481C1C}">
                <a14:useLocalDpi xmlns:a14="http://schemas.microsoft.com/office/drawing/2010/main" val="0"/>
              </a:ext>
            </a:extLst>
          </a:blip>
          <a:srcRect l="13176" t="26686" b="3560"/>
          <a:stretch/>
        </p:blipFill>
        <p:spPr>
          <a:xfrm>
            <a:off x="0" y="0"/>
            <a:ext cx="12192000" cy="6525015"/>
          </a:xfrm>
          <a:prstGeom prst="rect">
            <a:avLst/>
          </a:prstGeom>
        </p:spPr>
      </p:pic>
    </p:spTree>
    <p:extLst>
      <p:ext uri="{BB962C8B-B14F-4D97-AF65-F5344CB8AC3E}">
        <p14:creationId xmlns:p14="http://schemas.microsoft.com/office/powerpoint/2010/main" val="261035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Slid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B4AA33-2E3F-214F-885F-896AE9EF2D30}"/>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V="1">
            <a:off x="0" y="0"/>
            <a:ext cx="3615888" cy="6858000"/>
          </a:xfrm>
          <a:prstGeom prst="rect">
            <a:avLst/>
          </a:prstGeom>
        </p:spPr>
      </p:pic>
      <p:pic>
        <p:nvPicPr>
          <p:cNvPr id="9" name="Picture 8">
            <a:extLst>
              <a:ext uri="{FF2B5EF4-FFF2-40B4-BE49-F238E27FC236}">
                <a16:creationId xmlns:a16="http://schemas.microsoft.com/office/drawing/2014/main" id="{7B56E7ED-D958-3242-93D4-485C8B56EC18}"/>
              </a:ext>
            </a:extLst>
          </p:cNvPr>
          <p:cNvPicPr>
            <a:picLocks noChangeAspect="1"/>
          </p:cNvPicPr>
          <p:nvPr userDrawn="1"/>
        </p:nvPicPr>
        <p:blipFill>
          <a:blip r:embed="rId2" cstate="print">
            <a:alphaModFix amt="20000"/>
            <a:extLst>
              <a:ext uri="{28A0092B-C50C-407E-A947-70E740481C1C}">
                <a14:useLocalDpi xmlns:a14="http://schemas.microsoft.com/office/drawing/2010/main"/>
              </a:ext>
            </a:extLst>
          </a:blip>
          <a:stretch>
            <a:fillRect/>
          </a:stretch>
        </p:blipFill>
        <p:spPr>
          <a:xfrm flipH="1">
            <a:off x="8576111" y="0"/>
            <a:ext cx="3615888" cy="6858000"/>
          </a:xfrm>
          <a:prstGeom prst="rect">
            <a:avLst/>
          </a:prstGeom>
        </p:spPr>
      </p:pic>
      <p:sp>
        <p:nvSpPr>
          <p:cNvPr id="2" name="Rectangle 1">
            <a:extLst>
              <a:ext uri="{FF2B5EF4-FFF2-40B4-BE49-F238E27FC236}">
                <a16:creationId xmlns:a16="http://schemas.microsoft.com/office/drawing/2014/main" id="{2DBE1CC0-1C96-6A43-8382-C7B5591849D7}"/>
              </a:ext>
            </a:extLst>
          </p:cNvPr>
          <p:cNvSpPr/>
          <p:nvPr userDrawn="1"/>
        </p:nvSpPr>
        <p:spPr>
          <a:xfrm>
            <a:off x="0" y="6403975"/>
            <a:ext cx="12192000" cy="454025"/>
          </a:xfrm>
          <a:prstGeom prst="rect">
            <a:avLst/>
          </a:prstGeom>
          <a:gradFill flip="none" rotWithShape="1">
            <a:gsLst>
              <a:gs pos="0">
                <a:srgbClr val="00F39F"/>
              </a:gs>
              <a:gs pos="96000">
                <a:srgbClr val="00F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Rectangle 2">
            <a:extLst>
              <a:ext uri="{FF2B5EF4-FFF2-40B4-BE49-F238E27FC236}">
                <a16:creationId xmlns:a16="http://schemas.microsoft.com/office/drawing/2014/main" id="{B39435F9-C017-D743-92ED-89E9E93AA241}"/>
              </a:ext>
            </a:extLst>
          </p:cNvPr>
          <p:cNvSpPr/>
          <p:nvPr userDrawn="1"/>
        </p:nvSpPr>
        <p:spPr>
          <a:xfrm>
            <a:off x="4143382" y="6515893"/>
            <a:ext cx="3905236" cy="230832"/>
          </a:xfrm>
          <a:prstGeom prst="rect">
            <a:avLst/>
          </a:prstGeom>
        </p:spPr>
        <p:txBody>
          <a:bodyPr wrap="none">
            <a:spAutoFit/>
          </a:bodyPr>
          <a:lstStyle/>
          <a:p>
            <a:pPr algn="ctr" eaLnBrk="1" fontAlgn="auto" hangingPunct="1">
              <a:spcBef>
                <a:spcPts val="0"/>
              </a:spcBef>
              <a:spcAft>
                <a:spcPts val="0"/>
              </a:spcAft>
              <a:defRPr/>
            </a:pPr>
            <a:r>
              <a:rPr lang="en-US" sz="900" b="0" i="0" spc="300" dirty="0">
                <a:solidFill>
                  <a:schemeClr val="bg1"/>
                </a:solidFill>
                <a:latin typeface="Forza Medium" pitchFamily="2" charset="0"/>
              </a:rPr>
              <a:t>©2019 BlackBerry Inc. All Rights Reserved. </a:t>
            </a:r>
          </a:p>
        </p:txBody>
      </p:sp>
      <p:pic>
        <p:nvPicPr>
          <p:cNvPr id="11" name="Graphic 10">
            <a:extLst>
              <a:ext uri="{FF2B5EF4-FFF2-40B4-BE49-F238E27FC236}">
                <a16:creationId xmlns:a16="http://schemas.microsoft.com/office/drawing/2014/main" id="{30503EC1-1A52-DC40-A3CA-5747DB5157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83802" y="3018378"/>
            <a:ext cx="5392319" cy="410622"/>
          </a:xfrm>
          <a:prstGeom prst="rect">
            <a:avLst/>
          </a:prstGeom>
        </p:spPr>
      </p:pic>
    </p:spTree>
    <p:extLst>
      <p:ext uri="{BB962C8B-B14F-4D97-AF65-F5344CB8AC3E}">
        <p14:creationId xmlns:p14="http://schemas.microsoft.com/office/powerpoint/2010/main" val="30257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10C4B5-0689-0A4A-84EF-8D56CE0323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09" b="11890"/>
          <a:stretch/>
        </p:blipFill>
        <p:spPr>
          <a:xfrm>
            <a:off x="0" y="0"/>
            <a:ext cx="12192000" cy="6858000"/>
          </a:xfrm>
          <a:prstGeom prst="rect">
            <a:avLst/>
          </a:prstGeom>
        </p:spPr>
      </p:pic>
      <p:pic>
        <p:nvPicPr>
          <p:cNvPr id="8" name="Graphic 7">
            <a:extLst>
              <a:ext uri="{FF2B5EF4-FFF2-40B4-BE49-F238E27FC236}">
                <a16:creationId xmlns:a16="http://schemas.microsoft.com/office/drawing/2014/main" id="{75F433CC-3817-1741-8170-F490BB28F94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312" y="585536"/>
            <a:ext cx="9476728" cy="5686928"/>
          </a:xfrm>
          <a:prstGeom prst="rect">
            <a:avLst/>
          </a:prstGeom>
        </p:spPr>
      </p:pic>
    </p:spTree>
    <p:extLst>
      <p:ext uri="{BB962C8B-B14F-4D97-AF65-F5344CB8AC3E}">
        <p14:creationId xmlns:p14="http://schemas.microsoft.com/office/powerpoint/2010/main" val="238589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Your Session titl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46DD1E-71DE-5448-A801-FC19D11049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09" b="1189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5E5F342-1F7F-3344-A107-542606F3B464}"/>
              </a:ext>
            </a:extLst>
          </p:cNvPr>
          <p:cNvSpPr/>
          <p:nvPr userDrawn="1"/>
        </p:nvSpPr>
        <p:spPr>
          <a:xfrm>
            <a:off x="0" y="4534930"/>
            <a:ext cx="12192000" cy="2323070"/>
          </a:xfrm>
          <a:prstGeom prst="rect">
            <a:avLst/>
          </a:prstGeom>
          <a:solidFill>
            <a:srgbClr val="0E24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B5D983-2525-2C4F-8DB5-B74DF597FCC2}"/>
              </a:ext>
            </a:extLst>
          </p:cNvPr>
          <p:cNvSpPr/>
          <p:nvPr userDrawn="1"/>
        </p:nvSpPr>
        <p:spPr>
          <a:xfrm>
            <a:off x="1138235" y="1462507"/>
            <a:ext cx="9915526" cy="2099843"/>
          </a:xfrm>
          <a:prstGeom prst="rect">
            <a:avLst/>
          </a:prstGeom>
          <a:solidFill>
            <a:srgbClr val="0E245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CCCA40A-F62A-7741-9677-E28D033E19DC}"/>
              </a:ext>
            </a:extLst>
          </p:cNvPr>
          <p:cNvSpPr>
            <a:spLocks noGrp="1"/>
          </p:cNvSpPr>
          <p:nvPr>
            <p:ph type="title" hasCustomPrompt="1"/>
          </p:nvPr>
        </p:nvSpPr>
        <p:spPr>
          <a:xfrm>
            <a:off x="1138236" y="1462507"/>
            <a:ext cx="9915525" cy="2099843"/>
          </a:xfrm>
          <a:prstGeom prst="rect">
            <a:avLst/>
          </a:prstGeom>
        </p:spPr>
        <p:txBody>
          <a:bodyPr lIns="0" tIns="0" rIns="0" bIns="0" anchor="ctr" anchorCtr="0">
            <a:noAutofit/>
          </a:bodyPr>
          <a:lstStyle>
            <a:lvl1pPr algn="ctr">
              <a:lnSpc>
                <a:spcPts val="3920"/>
              </a:lnSpc>
              <a:defRPr sz="3600" b="1" baseline="0">
                <a:solidFill>
                  <a:schemeClr val="bg2"/>
                </a:solidFill>
                <a:latin typeface="+mj-lt"/>
              </a:defRPr>
            </a:lvl1pPr>
          </a:lstStyle>
          <a:p>
            <a:r>
              <a:rPr lang="en-US" dirty="0"/>
              <a:t>Your Session Title</a:t>
            </a:r>
          </a:p>
        </p:txBody>
      </p:sp>
      <p:sp>
        <p:nvSpPr>
          <p:cNvPr id="24" name="Text Placeholder 17">
            <a:extLst>
              <a:ext uri="{FF2B5EF4-FFF2-40B4-BE49-F238E27FC236}">
                <a16:creationId xmlns:a16="http://schemas.microsoft.com/office/drawing/2014/main" id="{002D1AEE-0DC8-A044-A5EC-63A95305D033}"/>
              </a:ext>
            </a:extLst>
          </p:cNvPr>
          <p:cNvSpPr>
            <a:spLocks noGrp="1"/>
          </p:cNvSpPr>
          <p:nvPr>
            <p:ph type="body" sz="quarter" idx="10" hasCustomPrompt="1"/>
          </p:nvPr>
        </p:nvSpPr>
        <p:spPr>
          <a:xfrm>
            <a:off x="606249" y="4892314"/>
            <a:ext cx="10960636" cy="548641"/>
          </a:xfrm>
          <a:prstGeom prst="rect">
            <a:avLst/>
          </a:prstGeom>
        </p:spPr>
        <p:txBody>
          <a:bodyPr lIns="0" tIns="0" rIns="0" bIns="0"/>
          <a:lstStyle>
            <a:lvl1pPr marL="7938" indent="0" algn="ctr">
              <a:lnSpc>
                <a:spcPct val="100000"/>
              </a:lnSpc>
              <a:spcBef>
                <a:spcPts val="600"/>
              </a:spcBef>
              <a:buClr>
                <a:schemeClr val="accent1"/>
              </a:buClr>
              <a:buFont typeface="Wingdings" panose="05000000000000000000" pitchFamily="2" charset="2"/>
              <a:buNone/>
              <a:tabLst/>
              <a:defRPr sz="3600" b="1">
                <a:solidFill>
                  <a:schemeClr val="bg2"/>
                </a:solidFill>
              </a:defRPr>
            </a:lvl1pPr>
            <a:lvl2pPr marL="7938" indent="0" algn="ctr">
              <a:lnSpc>
                <a:spcPct val="100000"/>
              </a:lnSpc>
              <a:spcBef>
                <a:spcPts val="600"/>
              </a:spcBef>
              <a:buClrTx/>
              <a:buFont typeface="Arial" panose="020B0604020202020204" pitchFamily="34" charset="0"/>
              <a:buChar char="•"/>
              <a:tabLst/>
              <a:defRPr sz="2000">
                <a:solidFill>
                  <a:schemeClr val="bg2"/>
                </a:solidFill>
              </a:defRPr>
            </a:lvl2pPr>
            <a:lvl3pPr marL="7938" indent="0" algn="ctr">
              <a:lnSpc>
                <a:spcPct val="100000"/>
              </a:lnSpc>
              <a:spcBef>
                <a:spcPts val="600"/>
              </a:spcBef>
              <a:buClrTx/>
              <a:buFont typeface="Arial" panose="020B0604020202020204" pitchFamily="34" charset="0"/>
              <a:buChar char="•"/>
              <a:tabLst/>
              <a:defRPr sz="2000" baseline="0">
                <a:solidFill>
                  <a:schemeClr val="bg2"/>
                </a:solidFill>
              </a:defRPr>
            </a:lvl3pPr>
            <a:lvl4pPr marL="7938" indent="0" algn="ctr">
              <a:lnSpc>
                <a:spcPct val="130000"/>
              </a:lnSpc>
              <a:spcBef>
                <a:spcPts val="600"/>
              </a:spcBef>
              <a:buClrTx/>
              <a:buFont typeface="Arial" panose="020B0604020202020204" pitchFamily="34" charset="0"/>
              <a:buChar char="•"/>
              <a:tabLst/>
              <a:defRPr sz="2000">
                <a:solidFill>
                  <a:schemeClr val="bg2"/>
                </a:solidFill>
              </a:defRPr>
            </a:lvl4pPr>
            <a:lvl5pPr marL="7938" indent="0" algn="ctr">
              <a:lnSpc>
                <a:spcPct val="100000"/>
              </a:lnSpc>
              <a:spcBef>
                <a:spcPts val="600"/>
              </a:spcBef>
              <a:buClrTx/>
              <a:buFont typeface="Arial" panose="020B0604020202020204" pitchFamily="34" charset="0"/>
              <a:buChar char="•"/>
              <a:tabLst/>
              <a:defRPr sz="2000">
                <a:solidFill>
                  <a:schemeClr val="bg2"/>
                </a:solidFill>
              </a:defRPr>
            </a:lvl5pPr>
          </a:lstStyle>
          <a:p>
            <a:pPr lvl="0"/>
            <a:r>
              <a:rPr lang="en-US" dirty="0"/>
              <a:t>Your Name</a:t>
            </a:r>
          </a:p>
        </p:txBody>
      </p:sp>
      <p:sp>
        <p:nvSpPr>
          <p:cNvPr id="25" name="Text Placeholder 17">
            <a:extLst>
              <a:ext uri="{FF2B5EF4-FFF2-40B4-BE49-F238E27FC236}">
                <a16:creationId xmlns:a16="http://schemas.microsoft.com/office/drawing/2014/main" id="{906AC0BC-96DF-9E4A-8BAD-3C7E4EBE5B8F}"/>
              </a:ext>
            </a:extLst>
          </p:cNvPr>
          <p:cNvSpPr>
            <a:spLocks noGrp="1"/>
          </p:cNvSpPr>
          <p:nvPr>
            <p:ph type="body" sz="quarter" idx="11" hasCustomPrompt="1"/>
          </p:nvPr>
        </p:nvSpPr>
        <p:spPr>
          <a:xfrm>
            <a:off x="615682" y="5686579"/>
            <a:ext cx="10960636" cy="548641"/>
          </a:xfrm>
          <a:prstGeom prst="rect">
            <a:avLst/>
          </a:prstGeom>
        </p:spPr>
        <p:txBody>
          <a:bodyPr lIns="0" tIns="0" rIns="0" bIns="0"/>
          <a:lstStyle>
            <a:lvl1pPr marL="7938" indent="0" algn="ctr">
              <a:lnSpc>
                <a:spcPct val="100000"/>
              </a:lnSpc>
              <a:spcBef>
                <a:spcPts val="600"/>
              </a:spcBef>
              <a:buClr>
                <a:schemeClr val="accent1"/>
              </a:buClr>
              <a:buFont typeface="Wingdings" panose="05000000000000000000" pitchFamily="2" charset="2"/>
              <a:buNone/>
              <a:tabLst/>
              <a:defRPr sz="2400" b="0">
                <a:solidFill>
                  <a:schemeClr val="bg2"/>
                </a:solidFill>
              </a:defRPr>
            </a:lvl1pPr>
            <a:lvl2pPr marL="7938" indent="0" algn="ctr">
              <a:lnSpc>
                <a:spcPct val="100000"/>
              </a:lnSpc>
              <a:spcBef>
                <a:spcPts val="600"/>
              </a:spcBef>
              <a:buClrTx/>
              <a:buFont typeface="Arial" panose="020B0604020202020204" pitchFamily="34" charset="0"/>
              <a:buChar char="•"/>
              <a:tabLst/>
              <a:defRPr sz="2000">
                <a:solidFill>
                  <a:schemeClr val="bg2"/>
                </a:solidFill>
              </a:defRPr>
            </a:lvl2pPr>
            <a:lvl3pPr marL="7938" indent="0" algn="ctr">
              <a:lnSpc>
                <a:spcPct val="100000"/>
              </a:lnSpc>
              <a:spcBef>
                <a:spcPts val="600"/>
              </a:spcBef>
              <a:buClrTx/>
              <a:buFont typeface="Arial" panose="020B0604020202020204" pitchFamily="34" charset="0"/>
              <a:buChar char="•"/>
              <a:tabLst/>
              <a:defRPr sz="2000" baseline="0">
                <a:solidFill>
                  <a:schemeClr val="bg2"/>
                </a:solidFill>
              </a:defRPr>
            </a:lvl3pPr>
            <a:lvl4pPr marL="7938" indent="0" algn="ctr">
              <a:lnSpc>
                <a:spcPct val="130000"/>
              </a:lnSpc>
              <a:spcBef>
                <a:spcPts val="600"/>
              </a:spcBef>
              <a:buClrTx/>
              <a:buFont typeface="Arial" panose="020B0604020202020204" pitchFamily="34" charset="0"/>
              <a:buChar char="•"/>
              <a:tabLst/>
              <a:defRPr sz="2000">
                <a:solidFill>
                  <a:schemeClr val="bg2"/>
                </a:solidFill>
              </a:defRPr>
            </a:lvl4pPr>
            <a:lvl5pPr marL="7938" indent="0" algn="ctr">
              <a:lnSpc>
                <a:spcPct val="100000"/>
              </a:lnSpc>
              <a:spcBef>
                <a:spcPts val="600"/>
              </a:spcBef>
              <a:buClrTx/>
              <a:buFont typeface="Arial" panose="020B0604020202020204" pitchFamily="34" charset="0"/>
              <a:buChar char="•"/>
              <a:tabLst/>
              <a:defRPr sz="2000">
                <a:solidFill>
                  <a:schemeClr val="bg2"/>
                </a:solidFill>
              </a:defRPr>
            </a:lvl5pPr>
          </a:lstStyle>
          <a:p>
            <a:pPr lvl="0"/>
            <a:r>
              <a:rPr lang="en-US" dirty="0"/>
              <a:t>Your Title</a:t>
            </a:r>
          </a:p>
        </p:txBody>
      </p:sp>
    </p:spTree>
    <p:extLst>
      <p:ext uri="{BB962C8B-B14F-4D97-AF65-F5344CB8AC3E}">
        <p14:creationId xmlns:p14="http://schemas.microsoft.com/office/powerpoint/2010/main" val="402324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2018 </a:t>
            </a:r>
            <a:r>
              <a:rPr lang="en-US" sz="700" baseline="0" dirty="0">
                <a:solidFill>
                  <a:srgbClr val="FFFFFF"/>
                </a:solidFill>
              </a:rPr>
              <a:t>BlackBerry</a:t>
            </a:r>
            <a:r>
              <a:rPr lang="en-US" sz="700" dirty="0">
                <a:solidFill>
                  <a:srgbClr val="FFFFFF"/>
                </a:solidFill>
              </a:rPr>
              <a:t>. All Rights Reserved.</a:t>
            </a:r>
          </a:p>
        </p:txBody>
      </p:sp>
      <p:sp>
        <p:nvSpPr>
          <p:cNvPr id="19"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6B7B33-7ABF-0848-BCC7-57E423EB39F7}"/>
              </a:ext>
            </a:extLst>
          </p:cNvPr>
          <p:cNvSpPr txBox="1"/>
          <p:nvPr userDrawn="1"/>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
        <p:nvSpPr>
          <p:cNvPr id="9" name="Slide Number Placeholder 4">
            <a:extLst>
              <a:ext uri="{FF2B5EF4-FFF2-40B4-BE49-F238E27FC236}">
                <a16:creationId xmlns:a16="http://schemas.microsoft.com/office/drawing/2014/main" id="{04295325-6328-1B43-B57E-2E2023B083FA}"/>
              </a:ext>
            </a:extLst>
          </p:cNvPr>
          <p:cNvSpPr txBox="1">
            <a:spLocks noGrp="1"/>
          </p:cNvSpPr>
          <p:nvPr userDrawn="1"/>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pic>
        <p:nvPicPr>
          <p:cNvPr id="11" name="Picture 10">
            <a:extLst>
              <a:ext uri="{FF2B5EF4-FFF2-40B4-BE49-F238E27FC236}">
                <a16:creationId xmlns:a16="http://schemas.microsoft.com/office/drawing/2014/main" id="{953E84DA-784C-1A4C-B49C-AEA79F4ED242}"/>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0993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mp; Body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50F2E3-5327-6B44-BDD4-041B7A39939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06249" y="0"/>
            <a:ext cx="10972800" cy="1143000"/>
          </a:xfrm>
          <a:prstGeom prst="rect">
            <a:avLst/>
          </a:prstGeom>
        </p:spPr>
        <p:txBody>
          <a:bodyPr anchor="b" anchorCtr="0">
            <a:noAutofit/>
          </a:bodyPr>
          <a:lstStyle>
            <a:lvl1pPr>
              <a:lnSpc>
                <a:spcPts val="3920"/>
              </a:lnSpc>
              <a:defRPr sz="3600" baseline="0">
                <a:solidFill>
                  <a:schemeClr val="bg1"/>
                </a:solidFill>
                <a:latin typeface="+mj-lt"/>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618413" y="1423955"/>
            <a:ext cx="10960636" cy="5181600"/>
          </a:xfrm>
          <a:prstGeom prst="rect">
            <a:avLst/>
          </a:prstGeom>
        </p:spPr>
        <p:txBody>
          <a:bodyPr/>
          <a:lstStyle>
            <a:lvl1pPr marL="45720" indent="0">
              <a:lnSpc>
                <a:spcPct val="100000"/>
              </a:lnSpc>
              <a:spcBef>
                <a:spcPts val="600"/>
              </a:spcBef>
              <a:buClr>
                <a:schemeClr val="tx1"/>
              </a:buClr>
              <a:buFont typeface="Wingdings" panose="05000000000000000000" pitchFamily="2" charset="2"/>
              <a:buNone/>
              <a:defRPr sz="1800" b="1">
                <a:solidFill>
                  <a:schemeClr val="bg1"/>
                </a:solidFill>
              </a:defRPr>
            </a:lvl1pPr>
            <a:lvl2pPr marL="384048" indent="-146304">
              <a:lnSpc>
                <a:spcPct val="100000"/>
              </a:lnSpc>
              <a:spcBef>
                <a:spcPts val="600"/>
              </a:spcBef>
              <a:buClrTx/>
              <a:buFont typeface="Arial" panose="020B0604020202020204" pitchFamily="34" charset="0"/>
              <a:buChar char="•"/>
              <a:defRPr sz="1400">
                <a:solidFill>
                  <a:schemeClr val="bg1"/>
                </a:solidFill>
              </a:defRPr>
            </a:lvl2pPr>
            <a:lvl3pPr marL="502920" indent="-118872">
              <a:lnSpc>
                <a:spcPct val="100000"/>
              </a:lnSpc>
              <a:spcBef>
                <a:spcPts val="600"/>
              </a:spcBef>
              <a:buClrTx/>
              <a:buFont typeface="Arial" panose="020B0604020202020204" pitchFamily="34" charset="0"/>
              <a:buChar char="•"/>
              <a:defRPr sz="1400" baseline="0">
                <a:solidFill>
                  <a:schemeClr val="bg1"/>
                </a:solidFill>
              </a:defRPr>
            </a:lvl3pPr>
            <a:lvl4pPr marL="685800" indent="-118872">
              <a:lnSpc>
                <a:spcPct val="130000"/>
              </a:lnSpc>
              <a:spcBef>
                <a:spcPts val="600"/>
              </a:spcBef>
              <a:buClrTx/>
              <a:buFont typeface="Arial" panose="020B0604020202020204" pitchFamily="34" charset="0"/>
              <a:buChar char="•"/>
              <a:defRPr sz="1400">
                <a:solidFill>
                  <a:schemeClr val="bg1"/>
                </a:solidFill>
              </a:defRPr>
            </a:lvl4pPr>
            <a:lvl5pPr marL="868680" indent="-118872">
              <a:lnSpc>
                <a:spcPct val="100000"/>
              </a:lnSpc>
              <a:spcBef>
                <a:spcPts val="600"/>
              </a:spcBef>
              <a:buClrTx/>
              <a:buFont typeface="Arial" panose="020B0604020202020204" pitchFamily="34" charset="0"/>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2018 </a:t>
            </a:r>
            <a:r>
              <a:rPr lang="en-US" sz="700" baseline="0" dirty="0">
                <a:solidFill>
                  <a:srgbClr val="FFFFFF"/>
                </a:solidFill>
              </a:rPr>
              <a:t>BlackBerry</a:t>
            </a:r>
            <a:r>
              <a:rPr lang="en-US" sz="700" dirty="0">
                <a:solidFill>
                  <a:srgbClr val="FFFFFF"/>
                </a:solidFill>
              </a:rPr>
              <a:t>. All Rights Reserved.</a:t>
            </a:r>
          </a:p>
        </p:txBody>
      </p:sp>
      <p:sp>
        <p:nvSpPr>
          <p:cNvPr id="19"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E6B7B33-7ABF-0848-BCC7-57E423EB39F7}"/>
              </a:ext>
            </a:extLst>
          </p:cNvPr>
          <p:cNvSpPr txBox="1"/>
          <p:nvPr userDrawn="1"/>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
        <p:nvSpPr>
          <p:cNvPr id="9" name="Slide Number Placeholder 4">
            <a:extLst>
              <a:ext uri="{FF2B5EF4-FFF2-40B4-BE49-F238E27FC236}">
                <a16:creationId xmlns:a16="http://schemas.microsoft.com/office/drawing/2014/main" id="{04295325-6328-1B43-B57E-2E2023B083FA}"/>
              </a:ext>
            </a:extLst>
          </p:cNvPr>
          <p:cNvSpPr txBox="1">
            <a:spLocks noGrp="1"/>
          </p:cNvSpPr>
          <p:nvPr userDrawn="1"/>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Tree>
    <p:extLst>
      <p:ext uri="{BB962C8B-B14F-4D97-AF65-F5344CB8AC3E}">
        <p14:creationId xmlns:p14="http://schemas.microsoft.com/office/powerpoint/2010/main" val="32310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10C4B5-0689-0A4A-84EF-8D56CE0323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09" b="11890"/>
          <a:stretch/>
        </p:blipFill>
        <p:spPr>
          <a:xfrm>
            <a:off x="0" y="0"/>
            <a:ext cx="12192000" cy="6858000"/>
          </a:xfrm>
          <a:prstGeom prst="rect">
            <a:avLst/>
          </a:prstGeom>
        </p:spPr>
      </p:pic>
      <p:sp>
        <p:nvSpPr>
          <p:cNvPr id="3" name="Content Placeholder 5"/>
          <p:cNvSpPr txBox="1">
            <a:spLocks/>
          </p:cNvSpPr>
          <p:nvPr/>
        </p:nvSpPr>
        <p:spPr bwMode="auto">
          <a:xfrm>
            <a:off x="590799" y="6096000"/>
            <a:ext cx="10991601"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nSpc>
                <a:spcPct val="110000"/>
              </a:lnSpc>
            </a:pPr>
            <a:r>
              <a:rPr lang="en-US" sz="800" b="0" i="0" u="none" strike="noStrike" kern="1200" baseline="0" dirty="0">
                <a:solidFill>
                  <a:srgbClr val="FFFFFF"/>
                </a:solidFill>
                <a:latin typeface="+mn-lt"/>
                <a:ea typeface="+mn-ea"/>
                <a:cs typeface="+mn-cs"/>
              </a:rPr>
              <a:t>©2019 BlackBerry Limited. Trademarks, including but not limited to BLACKBERRY, BBM, BES, EMBLEM Design, ATHOC and SECUSMART are the trademarks or registered trademarks of BlackBerry Limited, its subsidiaries and/or affiliates, used under license, and the exclusive rights to such trademarks are expressly reserved. All other trademarks are the property of their respective owners. iPad and iPhone are trademarks of Apple, Inc., registered in the U.S. and other countries. Android is a trademark of Google Inc. The Android robot is reproduced or modified from work created and shared by Google and used according to terms described in the Creative Commons 3.0 Attribution License. Windows is a registered trademark of Microsoft Corporation in the United States and other countries. BlackBerry is a trademark of Research In Motion Limited. </a:t>
            </a:r>
            <a:endParaRPr kumimoji="0" lang="en-US" sz="800" b="0" i="0" u="none" strike="noStrike" kern="0" cap="none" spc="0" normalizeH="0" baseline="0" noProof="0" dirty="0">
              <a:ln>
                <a:noFill/>
              </a:ln>
              <a:solidFill>
                <a:srgbClr val="FFFFFF"/>
              </a:solidFill>
              <a:effectLst/>
              <a:uLnTx/>
              <a:uFillTx/>
              <a:ea typeface="Osaka" charset="-128"/>
            </a:endParaRPr>
          </a:p>
        </p:txBody>
      </p:sp>
      <p:pic>
        <p:nvPicPr>
          <p:cNvPr id="8" name="Graphic 7">
            <a:extLst>
              <a:ext uri="{FF2B5EF4-FFF2-40B4-BE49-F238E27FC236}">
                <a16:creationId xmlns:a16="http://schemas.microsoft.com/office/drawing/2014/main" id="{75F433CC-3817-1741-8170-F490BB28F94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0312" y="585536"/>
            <a:ext cx="9476728" cy="5686928"/>
          </a:xfrm>
          <a:prstGeom prst="rect">
            <a:avLst/>
          </a:prstGeom>
        </p:spPr>
      </p:pic>
    </p:spTree>
    <p:extLst>
      <p:ext uri="{BB962C8B-B14F-4D97-AF65-F5344CB8AC3E}">
        <p14:creationId xmlns:p14="http://schemas.microsoft.com/office/powerpoint/2010/main" val="325744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lumn &amp; Char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C67F5C9-9A4B-244E-964C-DE6F7CEB06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p:cNvSpPr/>
          <p:nvPr/>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0"/>
            <a:ext cx="10972800" cy="1143000"/>
          </a:xfrm>
          <a:prstGeom prst="rect">
            <a:avLst/>
          </a:prstGeom>
        </p:spPr>
        <p:txBody>
          <a:bodyPr anchor="b" anchorCtr="0">
            <a:noAutofit/>
          </a:bodyPr>
          <a:lstStyle>
            <a:lvl1pPr>
              <a:lnSpc>
                <a:spcPts val="3920"/>
              </a:lnSpc>
              <a:defRPr sz="3600">
                <a:solidFill>
                  <a:schemeClr val="bg1"/>
                </a:solidFill>
                <a:latin typeface="+mj-lt"/>
              </a:defRPr>
            </a:lvl1pPr>
          </a:lstStyle>
          <a:p>
            <a:r>
              <a:rPr lang="en-US"/>
              <a:t>Click to edit Master title style</a:t>
            </a:r>
            <a:endParaRPr lang="en-US" dirty="0"/>
          </a:p>
        </p:txBody>
      </p:sp>
      <p:sp>
        <p:nvSpPr>
          <p:cNvPr id="13" name="Chart Placeholder 7"/>
          <p:cNvSpPr>
            <a:spLocks noGrp="1"/>
          </p:cNvSpPr>
          <p:nvPr>
            <p:ph type="chart" sz="quarter" idx="10" hasCustomPrompt="1"/>
          </p:nvPr>
        </p:nvSpPr>
        <p:spPr>
          <a:xfrm>
            <a:off x="6096000" y="1460065"/>
            <a:ext cx="5486400" cy="4864535"/>
          </a:xfrm>
          <a:prstGeom prst="rect">
            <a:avLst/>
          </a:prstGeom>
        </p:spPr>
        <p:txBody>
          <a:bodyPr anchor="ctr"/>
          <a:lstStyle>
            <a:lvl1pPr marL="0" indent="0" algn="ctr">
              <a:buNone/>
              <a:defRPr sz="1600" baseline="0"/>
            </a:lvl1pPr>
          </a:lstStyle>
          <a:p>
            <a:r>
              <a:rPr lang="en-US" dirty="0"/>
              <a:t>Click to add Chart</a:t>
            </a:r>
          </a:p>
        </p:txBody>
      </p:sp>
      <p:sp>
        <p:nvSpPr>
          <p:cNvPr id="20" name="Text Placeholder 3"/>
          <p:cNvSpPr>
            <a:spLocks noGrp="1"/>
          </p:cNvSpPr>
          <p:nvPr>
            <p:ph type="body" sz="quarter" idx="14"/>
          </p:nvPr>
        </p:nvSpPr>
        <p:spPr>
          <a:xfrm>
            <a:off x="609600" y="1460065"/>
            <a:ext cx="4876800" cy="413463"/>
          </a:xfrm>
          <a:prstGeom prst="rect">
            <a:avLst/>
          </a:prstGeom>
        </p:spPr>
        <p:txBody>
          <a:bodyPr vert="horz"/>
          <a:lstStyle>
            <a:lvl1pPr marL="45720" indent="0">
              <a:buNone/>
              <a:defRPr sz="1800" b="1">
                <a:solidFill>
                  <a:schemeClr val="bg1"/>
                </a:solidFill>
              </a:defRPr>
            </a:lvl1pPr>
          </a:lstStyle>
          <a:p>
            <a:pPr lvl="0"/>
            <a:r>
              <a:rPr lang="en-US"/>
              <a:t>Click to edit Master text styles</a:t>
            </a:r>
          </a:p>
        </p:txBody>
      </p:sp>
      <p:sp>
        <p:nvSpPr>
          <p:cNvPr id="16"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 Placeholder 9"/>
          <p:cNvSpPr>
            <a:spLocks noGrp="1"/>
          </p:cNvSpPr>
          <p:nvPr>
            <p:ph type="body" sz="quarter" idx="15"/>
          </p:nvPr>
        </p:nvSpPr>
        <p:spPr>
          <a:xfrm>
            <a:off x="609600" y="1873528"/>
            <a:ext cx="4876800" cy="4451072"/>
          </a:xfrm>
          <a:prstGeom prst="rect">
            <a:avLst/>
          </a:prstGeom>
        </p:spPr>
        <p:txBody>
          <a:bodyPr lIns="91440"/>
          <a:lstStyle>
            <a:lvl1pPr marL="228600" indent="-182880">
              <a:lnSpc>
                <a:spcPct val="150000"/>
              </a:lnSpc>
              <a:spcBef>
                <a:spcPts val="600"/>
              </a:spcBef>
              <a:buClrTx/>
              <a:buSzPct val="100000"/>
              <a:buFont typeface="Arial" panose="020B0604020202020204" pitchFamily="34" charset="0"/>
              <a:buChar char="●"/>
              <a:defRPr sz="1600">
                <a:solidFill>
                  <a:schemeClr val="bg1"/>
                </a:solidFill>
              </a:defRPr>
            </a:lvl1pPr>
            <a:lvl2pPr marL="384048" indent="-146304">
              <a:lnSpc>
                <a:spcPct val="100000"/>
              </a:lnSpc>
              <a:spcBef>
                <a:spcPts val="600"/>
              </a:spcBef>
              <a:buClrTx/>
              <a:buFont typeface="Courier New" panose="02070309020205020404" pitchFamily="49" charset="0"/>
              <a:buChar char="o"/>
              <a:defRPr sz="1400">
                <a:solidFill>
                  <a:schemeClr val="bg1"/>
                </a:solidFill>
              </a:defRPr>
            </a:lvl2pPr>
            <a:lvl3pPr marL="594360" indent="-137160">
              <a:lnSpc>
                <a:spcPct val="150000"/>
              </a:lnSpc>
              <a:spcBef>
                <a:spcPts val="600"/>
              </a:spcBef>
              <a:buClrTx/>
              <a:buFont typeface="Wingdings" charset="2"/>
              <a:buChar char="§"/>
              <a:defRPr sz="1200">
                <a:solidFill>
                  <a:schemeClr val="bg1"/>
                </a:solidFill>
              </a:defRPr>
            </a:lvl3pPr>
            <a:lvl4pPr marL="777240" indent="-137160">
              <a:lnSpc>
                <a:spcPct val="150000"/>
              </a:lnSpc>
              <a:spcBef>
                <a:spcPts val="600"/>
              </a:spcBef>
              <a:buClrTx/>
              <a:buFont typeface="Arial" panose="020B0604020202020204" pitchFamily="34" charset="0"/>
              <a:buChar char="•"/>
              <a:defRPr sz="1200">
                <a:solidFill>
                  <a:schemeClr val="bg1"/>
                </a:solidFill>
              </a:defRPr>
            </a:lvl4pPr>
            <a:lvl5pPr marL="960120" indent="-137160">
              <a:lnSpc>
                <a:spcPct val="150000"/>
              </a:lnSpc>
              <a:spcBef>
                <a:spcPts val="600"/>
              </a:spcBef>
              <a:buClrTx/>
              <a:buFont typeface="Courier New" panose="02070309020205020404" pitchFamily="49" charset="0"/>
              <a:buChar char="o"/>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Tree>
    <p:extLst>
      <p:ext uri="{BB962C8B-B14F-4D97-AF65-F5344CB8AC3E}">
        <p14:creationId xmlns:p14="http://schemas.microsoft.com/office/powerpoint/2010/main" val="352709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 Tit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60B4813-6D3B-9A45-9CA7-F00DD8E456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Rectangle 14"/>
          <p:cNvSpPr/>
          <p:nvPr/>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0"/>
            <a:ext cx="10972800" cy="1143000"/>
          </a:xfrm>
          <a:prstGeom prst="rect">
            <a:avLst/>
          </a:prstGeom>
        </p:spPr>
        <p:txBody>
          <a:bodyPr anchor="b" anchorCtr="0">
            <a:noAutofit/>
          </a:bodyPr>
          <a:lstStyle>
            <a:lvl1pPr>
              <a:lnSpc>
                <a:spcPts val="3920"/>
              </a:lnSpc>
              <a:defRPr sz="3600">
                <a:solidFill>
                  <a:schemeClr val="bg1"/>
                </a:solidFill>
                <a:latin typeface="+mj-lt"/>
              </a:defRPr>
            </a:lvl1pPr>
          </a:lstStyle>
          <a:p>
            <a:r>
              <a:rPr lang="en-US"/>
              <a:t>Click to edit Master title style</a:t>
            </a:r>
            <a:endParaRPr lang="en-US" dirty="0"/>
          </a:p>
        </p:txBody>
      </p:sp>
      <p:sp>
        <p:nvSpPr>
          <p:cNvPr id="18" name="Text Placeholder 19"/>
          <p:cNvSpPr>
            <a:spLocks noGrp="1"/>
          </p:cNvSpPr>
          <p:nvPr>
            <p:ph type="body" sz="quarter" idx="25" hasCustomPrompt="1"/>
          </p:nvPr>
        </p:nvSpPr>
        <p:spPr>
          <a:xfrm>
            <a:off x="731915" y="1295400"/>
            <a:ext cx="4876800"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2"/>
          </a:solidFill>
        </p:spPr>
        <p:txBody>
          <a:bodyPr lIns="0" rIns="91440" anchor="ctr">
            <a:noAutofit/>
          </a:bodyPr>
          <a:lstStyle>
            <a:lvl1pPr marL="182880" indent="0">
              <a:buNone/>
              <a:defRPr lang="en-US" sz="1300" b="1" dirty="0">
                <a:solidFill>
                  <a:schemeClr val="bg1"/>
                </a:solidFill>
              </a:defRPr>
            </a:lvl1pPr>
          </a:lstStyle>
          <a:p>
            <a:pPr marL="468630" lvl="0" indent="-285750"/>
            <a:r>
              <a:rPr lang="en-US" dirty="0"/>
              <a:t>Column Title</a:t>
            </a:r>
          </a:p>
        </p:txBody>
      </p:sp>
      <p:sp>
        <p:nvSpPr>
          <p:cNvPr id="43" name="Text Placeholder 19"/>
          <p:cNvSpPr>
            <a:spLocks noGrp="1"/>
          </p:cNvSpPr>
          <p:nvPr>
            <p:ph type="body" sz="quarter" idx="37" hasCustomPrompt="1"/>
          </p:nvPr>
        </p:nvSpPr>
        <p:spPr>
          <a:xfrm>
            <a:off x="6588247" y="1295400"/>
            <a:ext cx="4876800"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2"/>
          </a:solidFill>
        </p:spPr>
        <p:txBody>
          <a:bodyPr lIns="0" rIns="91440" anchor="ctr">
            <a:noAutofit/>
          </a:bodyPr>
          <a:lstStyle>
            <a:lvl1pPr marL="182880" indent="0">
              <a:buNone/>
              <a:defRPr lang="en-US" sz="1300" b="1" dirty="0">
                <a:solidFill>
                  <a:schemeClr val="bg1"/>
                </a:solidFill>
              </a:defRPr>
            </a:lvl1pPr>
          </a:lstStyle>
          <a:p>
            <a:pPr marL="468630" lvl="0" indent="-285750"/>
            <a:r>
              <a:rPr lang="en-US" dirty="0"/>
              <a:t>Column Title</a:t>
            </a:r>
          </a:p>
        </p:txBody>
      </p:sp>
      <p:sp>
        <p:nvSpPr>
          <p:cNvPr id="14"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7" name="Text Placeholder 9"/>
          <p:cNvSpPr>
            <a:spLocks noGrp="1"/>
          </p:cNvSpPr>
          <p:nvPr>
            <p:ph type="body" sz="quarter" idx="39"/>
          </p:nvPr>
        </p:nvSpPr>
        <p:spPr>
          <a:xfrm>
            <a:off x="6588247" y="1828800"/>
            <a:ext cx="4876800" cy="2258568"/>
          </a:xfrm>
          <a:prstGeom prst="rect">
            <a:avLst/>
          </a:prstGeom>
        </p:spPr>
        <p:txBody>
          <a:bodyPr lIns="91440"/>
          <a:lstStyle>
            <a:lvl1pPr marL="228600" indent="-182880">
              <a:lnSpc>
                <a:spcPct val="150000"/>
              </a:lnSpc>
              <a:spcBef>
                <a:spcPts val="600"/>
              </a:spcBef>
              <a:buClr>
                <a:schemeClr val="bg1"/>
              </a:buClr>
              <a:buSzPct val="100000"/>
              <a:buFont typeface="Arial" panose="020B0604020202020204" pitchFamily="34" charset="0"/>
              <a:buChar char="●"/>
              <a:defRPr sz="1400">
                <a:solidFill>
                  <a:schemeClr val="bg1"/>
                </a:solidFill>
              </a:defRPr>
            </a:lvl1pPr>
            <a:lvl2pPr marL="384048" indent="-146304">
              <a:lnSpc>
                <a:spcPct val="100000"/>
              </a:lnSpc>
              <a:spcBef>
                <a:spcPts val="600"/>
              </a:spcBef>
              <a:buClr>
                <a:schemeClr val="bg1"/>
              </a:buClr>
              <a:buFont typeface="Courier New" panose="02070309020205020404" pitchFamily="49" charset="0"/>
              <a:buChar char="o"/>
              <a:defRPr sz="1400">
                <a:solidFill>
                  <a:schemeClr val="bg1"/>
                </a:solidFill>
              </a:defRPr>
            </a:lvl2pPr>
            <a:lvl3pPr marL="594360" indent="-137160">
              <a:lnSpc>
                <a:spcPct val="150000"/>
              </a:lnSpc>
              <a:spcBef>
                <a:spcPts val="600"/>
              </a:spcBef>
              <a:buClr>
                <a:schemeClr val="bg1"/>
              </a:buClr>
              <a:buFont typeface="Wingdings" charset="2"/>
              <a:buChar char="§"/>
              <a:defRPr sz="1200">
                <a:solidFill>
                  <a:schemeClr val="bg1"/>
                </a:solidFill>
              </a:defRPr>
            </a:lvl3pPr>
            <a:lvl4pPr marL="777240" indent="-137160">
              <a:lnSpc>
                <a:spcPct val="150000"/>
              </a:lnSpc>
              <a:spcBef>
                <a:spcPts val="600"/>
              </a:spcBef>
              <a:buClr>
                <a:schemeClr val="bg1"/>
              </a:buClr>
              <a:buFont typeface="Arial" panose="020B0604020202020204" pitchFamily="34" charset="0"/>
              <a:buChar char="•"/>
              <a:defRPr sz="1200">
                <a:solidFill>
                  <a:schemeClr val="bg1"/>
                </a:solidFill>
              </a:defRPr>
            </a:lvl4pPr>
            <a:lvl5pPr marL="960120" indent="-137160">
              <a:lnSpc>
                <a:spcPct val="150000"/>
              </a:lnSpc>
              <a:spcBef>
                <a:spcPts val="600"/>
              </a:spcBef>
              <a:buClr>
                <a:schemeClr val="bg1"/>
              </a:buClr>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
        <p:nvSpPr>
          <p:cNvPr id="13" name="Text Placeholder 9">
            <a:extLst>
              <a:ext uri="{FF2B5EF4-FFF2-40B4-BE49-F238E27FC236}">
                <a16:creationId xmlns:a16="http://schemas.microsoft.com/office/drawing/2014/main" id="{FB42AC0A-CDF5-443D-96FF-17CCE7D815CE}"/>
              </a:ext>
            </a:extLst>
          </p:cNvPr>
          <p:cNvSpPr>
            <a:spLocks noGrp="1"/>
          </p:cNvSpPr>
          <p:nvPr>
            <p:ph type="body" sz="quarter" idx="40"/>
          </p:nvPr>
        </p:nvSpPr>
        <p:spPr>
          <a:xfrm>
            <a:off x="731915" y="1828800"/>
            <a:ext cx="4876800" cy="2258568"/>
          </a:xfrm>
          <a:prstGeom prst="rect">
            <a:avLst/>
          </a:prstGeom>
        </p:spPr>
        <p:txBody>
          <a:bodyPr lIns="91440"/>
          <a:lstStyle>
            <a:lvl1pPr marL="228600" indent="-182880">
              <a:lnSpc>
                <a:spcPct val="150000"/>
              </a:lnSpc>
              <a:spcBef>
                <a:spcPts val="600"/>
              </a:spcBef>
              <a:buClrTx/>
              <a:buSzPct val="100000"/>
              <a:buFont typeface="Arial" panose="020B0604020202020204" pitchFamily="34" charset="0"/>
              <a:buChar char="●"/>
              <a:defRPr sz="1400">
                <a:solidFill>
                  <a:schemeClr val="bg1"/>
                </a:solidFill>
              </a:defRPr>
            </a:lvl1pPr>
            <a:lvl2pPr marL="384048" indent="-146304">
              <a:lnSpc>
                <a:spcPct val="100000"/>
              </a:lnSpc>
              <a:spcBef>
                <a:spcPts val="600"/>
              </a:spcBef>
              <a:buClrTx/>
              <a:buFont typeface="Courier New" panose="02070309020205020404" pitchFamily="49" charset="0"/>
              <a:buChar char="o"/>
              <a:defRPr sz="1400">
                <a:solidFill>
                  <a:schemeClr val="bg1"/>
                </a:solidFill>
              </a:defRPr>
            </a:lvl2pPr>
            <a:lvl3pPr marL="594360" indent="-137160">
              <a:lnSpc>
                <a:spcPct val="150000"/>
              </a:lnSpc>
              <a:spcBef>
                <a:spcPts val="600"/>
              </a:spcBef>
              <a:buClrTx/>
              <a:buFont typeface="Wingdings" charset="2"/>
              <a:buChar char="§"/>
              <a:defRPr sz="1200">
                <a:solidFill>
                  <a:schemeClr val="bg1"/>
                </a:solidFill>
              </a:defRPr>
            </a:lvl3pPr>
            <a:lvl4pPr marL="777240" indent="-137160">
              <a:lnSpc>
                <a:spcPct val="150000"/>
              </a:lnSpc>
              <a:spcBef>
                <a:spcPts val="600"/>
              </a:spcBef>
              <a:buClrTx/>
              <a:buFont typeface="Arial" panose="020B0604020202020204" pitchFamily="34" charset="0"/>
              <a:buChar char="•"/>
              <a:defRPr sz="1200">
                <a:solidFill>
                  <a:schemeClr val="bg1"/>
                </a:solidFill>
              </a:defRPr>
            </a:lvl4pPr>
            <a:lvl5pPr marL="960120" indent="-137160">
              <a:lnSpc>
                <a:spcPct val="150000"/>
              </a:lnSpc>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275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Columns with Images">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57EE471-C498-C341-BEC6-185E6FD079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78B7C3AF-27F6-442E-8485-5358B40C72A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Picture Placeholder 5"/>
          <p:cNvSpPr>
            <a:spLocks noGrp="1"/>
          </p:cNvSpPr>
          <p:nvPr>
            <p:ph type="pic" sz="quarter" idx="50" hasCustomPrompt="1"/>
          </p:nvPr>
        </p:nvSpPr>
        <p:spPr>
          <a:xfrm>
            <a:off x="9469144" y="1828800"/>
            <a:ext cx="2008631" cy="1799227"/>
          </a:xfrm>
          <a:prstGeom prst="rect">
            <a:avLst/>
          </a:prstGeom>
        </p:spPr>
        <p:txBody>
          <a:bodyPr anchor="ctr"/>
          <a:lstStyle>
            <a:lvl1pPr marL="0" indent="0" algn="ctr">
              <a:buNone/>
              <a:defRPr sz="1600">
                <a:solidFill>
                  <a:srgbClr val="7F7F7F"/>
                </a:solidFill>
              </a:defRPr>
            </a:lvl1pPr>
          </a:lstStyle>
          <a:p>
            <a:r>
              <a:rPr lang="en-US" dirty="0"/>
              <a:t>Click to add Image</a:t>
            </a:r>
          </a:p>
        </p:txBody>
      </p:sp>
      <p:sp>
        <p:nvSpPr>
          <p:cNvPr id="2" name="Title 1"/>
          <p:cNvSpPr>
            <a:spLocks noGrp="1"/>
          </p:cNvSpPr>
          <p:nvPr>
            <p:ph type="title"/>
          </p:nvPr>
        </p:nvSpPr>
        <p:spPr>
          <a:xfrm>
            <a:off x="609600" y="0"/>
            <a:ext cx="10972800" cy="1143000"/>
          </a:xfrm>
          <a:prstGeom prst="rect">
            <a:avLst/>
          </a:prstGeom>
        </p:spPr>
        <p:txBody>
          <a:bodyPr anchor="b" anchorCtr="0">
            <a:noAutofit/>
          </a:bodyPr>
          <a:lstStyle>
            <a:lvl1pPr>
              <a:lnSpc>
                <a:spcPts val="3920"/>
              </a:lnSpc>
              <a:defRPr sz="3600">
                <a:solidFill>
                  <a:schemeClr val="bg1"/>
                </a:solidFill>
                <a:latin typeface="+mj-lt"/>
              </a:defRPr>
            </a:lvl1pPr>
          </a:lstStyle>
          <a:p>
            <a:r>
              <a:rPr lang="en-US"/>
              <a:t>Click to edit Master title style</a:t>
            </a:r>
            <a:endParaRPr lang="en-US" dirty="0"/>
          </a:p>
        </p:txBody>
      </p:sp>
      <p:sp>
        <p:nvSpPr>
          <p:cNvPr id="22" name="Text Placeholder 19"/>
          <p:cNvSpPr>
            <a:spLocks noGrp="1"/>
          </p:cNvSpPr>
          <p:nvPr>
            <p:ph type="body" sz="quarter" idx="53" hasCustomPrompt="1"/>
          </p:nvPr>
        </p:nvSpPr>
        <p:spPr>
          <a:xfrm>
            <a:off x="730945" y="1295400"/>
            <a:ext cx="2012254"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1"/>
          </a:solidFill>
        </p:spPr>
        <p:txBody>
          <a:bodyPr lIns="0" rIns="91440" anchor="ctr">
            <a:noAutofit/>
          </a:bodyPr>
          <a:lstStyle>
            <a:lvl1pPr marL="182880" indent="0" algn="l">
              <a:buNone/>
              <a:defRPr sz="13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Caption</a:t>
            </a:r>
          </a:p>
        </p:txBody>
      </p:sp>
      <p:sp>
        <p:nvSpPr>
          <p:cNvPr id="24" name="Text Placeholder 19"/>
          <p:cNvSpPr>
            <a:spLocks noGrp="1"/>
          </p:cNvSpPr>
          <p:nvPr>
            <p:ph type="body" sz="quarter" idx="69" hasCustomPrompt="1"/>
          </p:nvPr>
        </p:nvSpPr>
        <p:spPr>
          <a:xfrm>
            <a:off x="2916296" y="1295400"/>
            <a:ext cx="2012254"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2"/>
          </a:solidFill>
        </p:spPr>
        <p:txBody>
          <a:bodyPr lIns="0" rIns="91440" anchor="ctr">
            <a:noAutofit/>
          </a:bodyPr>
          <a:lstStyle>
            <a:lvl1pPr marL="182880" indent="0" algn="l">
              <a:buNone/>
              <a:defRPr sz="13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Caption</a:t>
            </a:r>
          </a:p>
        </p:txBody>
      </p:sp>
      <p:sp>
        <p:nvSpPr>
          <p:cNvPr id="26" name="Text Placeholder 19"/>
          <p:cNvSpPr>
            <a:spLocks noGrp="1"/>
          </p:cNvSpPr>
          <p:nvPr>
            <p:ph type="body" sz="quarter" idx="71" hasCustomPrompt="1"/>
          </p:nvPr>
        </p:nvSpPr>
        <p:spPr>
          <a:xfrm>
            <a:off x="5105400" y="1295400"/>
            <a:ext cx="2012254"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3"/>
          </a:solidFill>
        </p:spPr>
        <p:txBody>
          <a:bodyPr lIns="0" rIns="91440" anchor="ctr">
            <a:noAutofit/>
          </a:bodyPr>
          <a:lstStyle>
            <a:lvl1pPr marL="182880" indent="0" algn="l">
              <a:buNone/>
              <a:defRPr sz="13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Caption</a:t>
            </a:r>
          </a:p>
        </p:txBody>
      </p:sp>
      <p:sp>
        <p:nvSpPr>
          <p:cNvPr id="32" name="Text Placeholder 19"/>
          <p:cNvSpPr>
            <a:spLocks noGrp="1"/>
          </p:cNvSpPr>
          <p:nvPr>
            <p:ph type="body" sz="quarter" idx="73" hasCustomPrompt="1"/>
          </p:nvPr>
        </p:nvSpPr>
        <p:spPr>
          <a:xfrm>
            <a:off x="7289679" y="1295400"/>
            <a:ext cx="2012254"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4"/>
          </a:solidFill>
        </p:spPr>
        <p:txBody>
          <a:bodyPr lIns="0" rIns="91440" anchor="ctr">
            <a:noAutofit/>
          </a:bodyPr>
          <a:lstStyle>
            <a:lvl1pPr marL="182880" indent="0" algn="l">
              <a:buNone/>
              <a:defRPr sz="13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Caption</a:t>
            </a:r>
          </a:p>
        </p:txBody>
      </p:sp>
      <p:sp>
        <p:nvSpPr>
          <p:cNvPr id="35" name="Text Placeholder 19"/>
          <p:cNvSpPr>
            <a:spLocks noGrp="1"/>
          </p:cNvSpPr>
          <p:nvPr>
            <p:ph type="body" sz="quarter" idx="75" hasCustomPrompt="1"/>
          </p:nvPr>
        </p:nvSpPr>
        <p:spPr>
          <a:xfrm>
            <a:off x="9467332" y="1295400"/>
            <a:ext cx="2012254" cy="533400"/>
          </a:xfrm>
          <a:custGeom>
            <a:avLst/>
            <a:gdLst>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0 w 2743200"/>
              <a:gd name="connsiteY4" fmla="*/ 0 h 279731"/>
              <a:gd name="connsiteX0" fmla="*/ 0 w 2743200"/>
              <a:gd name="connsiteY0" fmla="*/ 0 h 279731"/>
              <a:gd name="connsiteX1" fmla="*/ 2743200 w 2743200"/>
              <a:gd name="connsiteY1" fmla="*/ 0 h 279731"/>
              <a:gd name="connsiteX2" fmla="*/ 2743200 w 2743200"/>
              <a:gd name="connsiteY2" fmla="*/ 279731 h 279731"/>
              <a:gd name="connsiteX3" fmla="*/ 0 w 2743200"/>
              <a:gd name="connsiteY3" fmla="*/ 279731 h 279731"/>
              <a:gd name="connsiteX4" fmla="*/ 399 w 2743200"/>
              <a:gd name="connsiteY4" fmla="*/ 137304 h 279731"/>
              <a:gd name="connsiteX5" fmla="*/ 0 w 2743200"/>
              <a:gd name="connsiteY5"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1197 w 2743998"/>
              <a:gd name="connsiteY4" fmla="*/ 137304 h 279731"/>
              <a:gd name="connsiteX5" fmla="*/ 0 w 2743998"/>
              <a:gd name="connsiteY5" fmla="*/ 70280 h 279731"/>
              <a:gd name="connsiteX6" fmla="*/ 798 w 2743998"/>
              <a:gd name="connsiteY6"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1197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75402 w 2743998"/>
              <a:gd name="connsiteY5" fmla="*/ 137304 h 279731"/>
              <a:gd name="connsiteX6" fmla="*/ 0 w 2743998"/>
              <a:gd name="connsiteY6" fmla="*/ 70280 h 279731"/>
              <a:gd name="connsiteX7" fmla="*/ 798 w 2743998"/>
              <a:gd name="connsiteY7" fmla="*/ 0 h 279731"/>
              <a:gd name="connsiteX0" fmla="*/ 798 w 2743998"/>
              <a:gd name="connsiteY0" fmla="*/ 0 h 279731"/>
              <a:gd name="connsiteX1" fmla="*/ 2743998 w 2743998"/>
              <a:gd name="connsiteY1" fmla="*/ 0 h 279731"/>
              <a:gd name="connsiteX2" fmla="*/ 2743998 w 2743998"/>
              <a:gd name="connsiteY2" fmla="*/ 279731 h 279731"/>
              <a:gd name="connsiteX3" fmla="*/ 798 w 2743998"/>
              <a:gd name="connsiteY3" fmla="*/ 279731 h 279731"/>
              <a:gd name="connsiteX4" fmla="*/ 0 w 2743998"/>
              <a:gd name="connsiteY4" fmla="*/ 197147 h 279731"/>
              <a:gd name="connsiteX5" fmla="*/ 0 w 2743998"/>
              <a:gd name="connsiteY5" fmla="*/ 70280 h 279731"/>
              <a:gd name="connsiteX6" fmla="*/ 798 w 2743998"/>
              <a:gd name="connsiteY6" fmla="*/ 0 h 2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998" h="279731">
                <a:moveTo>
                  <a:pt x="798" y="0"/>
                </a:moveTo>
                <a:lnTo>
                  <a:pt x="2743998" y="0"/>
                </a:lnTo>
                <a:lnTo>
                  <a:pt x="2743998" y="279731"/>
                </a:lnTo>
                <a:lnTo>
                  <a:pt x="798" y="279731"/>
                </a:lnTo>
                <a:lnTo>
                  <a:pt x="0" y="197147"/>
                </a:lnTo>
                <a:lnTo>
                  <a:pt x="0" y="70280"/>
                </a:lnTo>
                <a:lnTo>
                  <a:pt x="798" y="0"/>
                </a:lnTo>
                <a:close/>
              </a:path>
            </a:pathLst>
          </a:custGeom>
          <a:solidFill>
            <a:schemeClr val="accent5"/>
          </a:solidFill>
        </p:spPr>
        <p:txBody>
          <a:bodyPr lIns="0" rIns="91440" anchor="ctr">
            <a:noAutofit/>
          </a:bodyPr>
          <a:lstStyle>
            <a:lvl1pPr marL="182880" indent="0" algn="l">
              <a:buNone/>
              <a:defRPr sz="1300" b="1">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Photo Caption</a:t>
            </a:r>
          </a:p>
        </p:txBody>
      </p:sp>
      <p:sp>
        <p:nvSpPr>
          <p:cNvPr id="36" name="Picture Placeholder 5"/>
          <p:cNvSpPr>
            <a:spLocks noGrp="1"/>
          </p:cNvSpPr>
          <p:nvPr>
            <p:ph type="pic" sz="quarter" idx="76" hasCustomPrompt="1"/>
          </p:nvPr>
        </p:nvSpPr>
        <p:spPr>
          <a:xfrm>
            <a:off x="7291491" y="1828800"/>
            <a:ext cx="2008631" cy="1799227"/>
          </a:xfrm>
          <a:prstGeom prst="rect">
            <a:avLst/>
          </a:prstGeom>
        </p:spPr>
        <p:txBody>
          <a:bodyPr anchor="ctr"/>
          <a:lstStyle>
            <a:lvl1pPr marL="0" indent="0" algn="ctr">
              <a:buNone/>
              <a:defRPr sz="1600">
                <a:solidFill>
                  <a:srgbClr val="7F7F7F"/>
                </a:solidFill>
              </a:defRPr>
            </a:lvl1pPr>
          </a:lstStyle>
          <a:p>
            <a:r>
              <a:rPr lang="en-US" dirty="0"/>
              <a:t>Click to add Image</a:t>
            </a:r>
          </a:p>
        </p:txBody>
      </p:sp>
      <p:sp>
        <p:nvSpPr>
          <p:cNvPr id="37" name="Picture Placeholder 5"/>
          <p:cNvSpPr>
            <a:spLocks noGrp="1"/>
          </p:cNvSpPr>
          <p:nvPr>
            <p:ph type="pic" sz="quarter" idx="77" hasCustomPrompt="1"/>
          </p:nvPr>
        </p:nvSpPr>
        <p:spPr>
          <a:xfrm>
            <a:off x="5105400" y="1828800"/>
            <a:ext cx="2008631" cy="1799227"/>
          </a:xfrm>
          <a:prstGeom prst="rect">
            <a:avLst/>
          </a:prstGeom>
        </p:spPr>
        <p:txBody>
          <a:bodyPr anchor="ctr"/>
          <a:lstStyle>
            <a:lvl1pPr marL="0" indent="0" algn="ctr">
              <a:buNone/>
              <a:defRPr sz="1600">
                <a:solidFill>
                  <a:srgbClr val="7F7F7F"/>
                </a:solidFill>
              </a:defRPr>
            </a:lvl1pPr>
          </a:lstStyle>
          <a:p>
            <a:r>
              <a:rPr lang="en-US" dirty="0"/>
              <a:t>Click to add Image</a:t>
            </a:r>
          </a:p>
        </p:txBody>
      </p:sp>
      <p:sp>
        <p:nvSpPr>
          <p:cNvPr id="38" name="Picture Placeholder 5"/>
          <p:cNvSpPr>
            <a:spLocks noGrp="1"/>
          </p:cNvSpPr>
          <p:nvPr>
            <p:ph type="pic" sz="quarter" idx="78" hasCustomPrompt="1"/>
          </p:nvPr>
        </p:nvSpPr>
        <p:spPr>
          <a:xfrm>
            <a:off x="2916296" y="1828800"/>
            <a:ext cx="2008631" cy="1799227"/>
          </a:xfrm>
          <a:prstGeom prst="rect">
            <a:avLst/>
          </a:prstGeom>
        </p:spPr>
        <p:txBody>
          <a:bodyPr anchor="ctr"/>
          <a:lstStyle>
            <a:lvl1pPr marL="0" indent="0" algn="ctr">
              <a:buNone/>
              <a:defRPr sz="1600">
                <a:solidFill>
                  <a:srgbClr val="7F7F7F"/>
                </a:solidFill>
              </a:defRPr>
            </a:lvl1pPr>
          </a:lstStyle>
          <a:p>
            <a:r>
              <a:rPr lang="en-US" dirty="0"/>
              <a:t>Click to add Image</a:t>
            </a:r>
          </a:p>
        </p:txBody>
      </p:sp>
      <p:sp>
        <p:nvSpPr>
          <p:cNvPr id="39" name="Picture Placeholder 5"/>
          <p:cNvSpPr>
            <a:spLocks noGrp="1"/>
          </p:cNvSpPr>
          <p:nvPr>
            <p:ph type="pic" sz="quarter" idx="79" hasCustomPrompt="1"/>
          </p:nvPr>
        </p:nvSpPr>
        <p:spPr>
          <a:xfrm>
            <a:off x="732757" y="1828800"/>
            <a:ext cx="2008631" cy="1799227"/>
          </a:xfrm>
          <a:prstGeom prst="rect">
            <a:avLst/>
          </a:prstGeom>
        </p:spPr>
        <p:txBody>
          <a:bodyPr anchor="ctr"/>
          <a:lstStyle>
            <a:lvl1pPr marL="0" indent="0" algn="ctr">
              <a:buNone/>
              <a:defRPr sz="1600">
                <a:solidFill>
                  <a:srgbClr val="7F7F7F"/>
                </a:solidFill>
              </a:defRPr>
            </a:lvl1pPr>
          </a:lstStyle>
          <a:p>
            <a:r>
              <a:rPr lang="en-US" dirty="0"/>
              <a:t>Click to add Image</a:t>
            </a:r>
          </a:p>
        </p:txBody>
      </p:sp>
      <p:sp>
        <p:nvSpPr>
          <p:cNvPr id="41"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23" name="Text Placeholder 3"/>
          <p:cNvSpPr>
            <a:spLocks noGrp="1"/>
          </p:cNvSpPr>
          <p:nvPr>
            <p:ph type="body" sz="quarter" idx="14" hasCustomPrompt="1"/>
          </p:nvPr>
        </p:nvSpPr>
        <p:spPr>
          <a:xfrm>
            <a:off x="730945" y="3657601"/>
            <a:ext cx="2012255" cy="304800"/>
          </a:xfrm>
          <a:prstGeom prst="rect">
            <a:avLst/>
          </a:prstGeom>
        </p:spPr>
        <p:txBody>
          <a:bodyPr vert="horz" lIns="91440"/>
          <a:lstStyle>
            <a:lvl1pPr marL="64008" indent="0">
              <a:buNone/>
              <a:defRPr sz="1400" b="1">
                <a:solidFill>
                  <a:schemeClr val="bg1"/>
                </a:solidFill>
              </a:defRPr>
            </a:lvl1pPr>
          </a:lstStyle>
          <a:p>
            <a:pPr lvl="0"/>
            <a:r>
              <a:rPr lang="en-US" dirty="0"/>
              <a:t>Edit text styles</a:t>
            </a:r>
          </a:p>
        </p:txBody>
      </p:sp>
      <p:sp>
        <p:nvSpPr>
          <p:cNvPr id="25" name="Text Placeholder 3"/>
          <p:cNvSpPr>
            <a:spLocks noGrp="1"/>
          </p:cNvSpPr>
          <p:nvPr>
            <p:ph type="body" sz="quarter" idx="84" hasCustomPrompt="1"/>
          </p:nvPr>
        </p:nvSpPr>
        <p:spPr>
          <a:xfrm>
            <a:off x="2916296" y="3657601"/>
            <a:ext cx="2012255" cy="304800"/>
          </a:xfrm>
          <a:prstGeom prst="rect">
            <a:avLst/>
          </a:prstGeom>
        </p:spPr>
        <p:txBody>
          <a:bodyPr vert="horz" lIns="91440"/>
          <a:lstStyle>
            <a:lvl1pPr marL="64008" indent="0">
              <a:buNone/>
              <a:defRPr sz="1400" b="1">
                <a:solidFill>
                  <a:schemeClr val="bg1"/>
                </a:solidFill>
              </a:defRPr>
            </a:lvl1pPr>
          </a:lstStyle>
          <a:p>
            <a:pPr lvl="0"/>
            <a:r>
              <a:rPr lang="en-US" dirty="0"/>
              <a:t>Edit text styles</a:t>
            </a:r>
          </a:p>
        </p:txBody>
      </p:sp>
      <p:sp>
        <p:nvSpPr>
          <p:cNvPr id="28" name="Text Placeholder 3"/>
          <p:cNvSpPr>
            <a:spLocks noGrp="1"/>
          </p:cNvSpPr>
          <p:nvPr>
            <p:ph type="body" sz="quarter" idx="85" hasCustomPrompt="1"/>
          </p:nvPr>
        </p:nvSpPr>
        <p:spPr>
          <a:xfrm>
            <a:off x="5105400" y="3657601"/>
            <a:ext cx="2012255" cy="304800"/>
          </a:xfrm>
          <a:prstGeom prst="rect">
            <a:avLst/>
          </a:prstGeom>
        </p:spPr>
        <p:txBody>
          <a:bodyPr vert="horz" lIns="91440"/>
          <a:lstStyle>
            <a:lvl1pPr marL="64008" indent="0">
              <a:buNone/>
              <a:defRPr sz="1400" b="1">
                <a:solidFill>
                  <a:schemeClr val="bg1"/>
                </a:solidFill>
              </a:defRPr>
            </a:lvl1pPr>
          </a:lstStyle>
          <a:p>
            <a:pPr lvl="0"/>
            <a:r>
              <a:rPr lang="en-US" dirty="0"/>
              <a:t>Edit text styles</a:t>
            </a:r>
          </a:p>
        </p:txBody>
      </p:sp>
      <p:sp>
        <p:nvSpPr>
          <p:cNvPr id="29" name="Text Placeholder 3"/>
          <p:cNvSpPr>
            <a:spLocks noGrp="1"/>
          </p:cNvSpPr>
          <p:nvPr>
            <p:ph type="body" sz="quarter" idx="86" hasCustomPrompt="1"/>
          </p:nvPr>
        </p:nvSpPr>
        <p:spPr>
          <a:xfrm>
            <a:off x="7284146" y="3657601"/>
            <a:ext cx="2012255" cy="304800"/>
          </a:xfrm>
          <a:prstGeom prst="rect">
            <a:avLst/>
          </a:prstGeom>
        </p:spPr>
        <p:txBody>
          <a:bodyPr vert="horz" lIns="91440"/>
          <a:lstStyle>
            <a:lvl1pPr marL="64008" indent="0">
              <a:buNone/>
              <a:defRPr sz="1400" b="1">
                <a:solidFill>
                  <a:schemeClr val="bg1"/>
                </a:solidFill>
              </a:defRPr>
            </a:lvl1pPr>
          </a:lstStyle>
          <a:p>
            <a:pPr lvl="0"/>
            <a:r>
              <a:rPr lang="en-US" dirty="0"/>
              <a:t>Edit text styles</a:t>
            </a:r>
          </a:p>
        </p:txBody>
      </p:sp>
      <p:sp>
        <p:nvSpPr>
          <p:cNvPr id="31" name="Text Placeholder 3"/>
          <p:cNvSpPr>
            <a:spLocks noGrp="1"/>
          </p:cNvSpPr>
          <p:nvPr>
            <p:ph type="body" sz="quarter" idx="87" hasCustomPrompt="1"/>
          </p:nvPr>
        </p:nvSpPr>
        <p:spPr>
          <a:xfrm>
            <a:off x="9461799" y="3657601"/>
            <a:ext cx="2012255" cy="304800"/>
          </a:xfrm>
          <a:prstGeom prst="rect">
            <a:avLst/>
          </a:prstGeom>
        </p:spPr>
        <p:txBody>
          <a:bodyPr vert="horz" lIns="91440"/>
          <a:lstStyle>
            <a:lvl1pPr marL="64008" indent="0">
              <a:buNone/>
              <a:defRPr sz="1400" b="1">
                <a:solidFill>
                  <a:schemeClr val="bg1"/>
                </a:solidFill>
              </a:defRPr>
            </a:lvl1pPr>
          </a:lstStyle>
          <a:p>
            <a:pPr lvl="0"/>
            <a:r>
              <a:rPr lang="en-US" dirty="0"/>
              <a:t>Edit text styles</a:t>
            </a:r>
          </a:p>
        </p:txBody>
      </p:sp>
      <p:sp>
        <p:nvSpPr>
          <p:cNvPr id="33" name="Text Placeholder 9"/>
          <p:cNvSpPr>
            <a:spLocks noGrp="1"/>
          </p:cNvSpPr>
          <p:nvPr>
            <p:ph type="body" sz="quarter" idx="83"/>
          </p:nvPr>
        </p:nvSpPr>
        <p:spPr>
          <a:xfrm>
            <a:off x="730945" y="3962400"/>
            <a:ext cx="2011680" cy="2438400"/>
          </a:xfrm>
          <a:prstGeom prst="rect">
            <a:avLst/>
          </a:prstGeom>
        </p:spPr>
        <p:txBody>
          <a:bodyPr lIns="91440"/>
          <a:lstStyle>
            <a:lvl1pPr marL="228600" indent="-182880">
              <a:spcBef>
                <a:spcPts val="600"/>
              </a:spcBef>
              <a:buClrTx/>
              <a:buSzPct val="100000"/>
              <a:buFont typeface="Arial" panose="020B0604020202020204" pitchFamily="34" charset="0"/>
              <a:buChar char="●"/>
              <a:defRPr sz="1400">
                <a:solidFill>
                  <a:schemeClr val="bg1"/>
                </a:solidFill>
              </a:defRPr>
            </a:lvl1pPr>
            <a:lvl2pPr marL="409194" indent="-171450">
              <a:spcBef>
                <a:spcPts val="600"/>
              </a:spcBef>
              <a:buClrTx/>
              <a:buFont typeface="Courier New" panose="02070309020205020404" pitchFamily="49" charset="0"/>
              <a:buChar char="o"/>
              <a:defRPr sz="1200" baseline="0">
                <a:solidFill>
                  <a:schemeClr val="bg1"/>
                </a:solidFill>
              </a:defRPr>
            </a:lvl2pPr>
            <a:lvl3pPr marL="594360" indent="-137160">
              <a:spcBef>
                <a:spcPts val="600"/>
              </a:spcBef>
              <a:buClrTx/>
              <a:buFont typeface="Wingdings" charset="2"/>
              <a:buChar char="§"/>
              <a:defRPr sz="1200">
                <a:solidFill>
                  <a:schemeClr val="bg1"/>
                </a:solidFill>
              </a:defRPr>
            </a:lvl3pPr>
            <a:lvl4pPr marL="777240" indent="-137160">
              <a:spcBef>
                <a:spcPts val="600"/>
              </a:spcBef>
              <a:buClrTx/>
              <a:buFont typeface="Arial" panose="020B0604020202020204" pitchFamily="34" charset="0"/>
              <a:buChar char="•"/>
              <a:defRPr sz="1200">
                <a:solidFill>
                  <a:schemeClr val="bg1"/>
                </a:solidFill>
              </a:defRPr>
            </a:lvl4pPr>
            <a:lvl5pPr marL="960120" indent="-137160">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9"/>
          <p:cNvSpPr>
            <a:spLocks noGrp="1"/>
          </p:cNvSpPr>
          <p:nvPr>
            <p:ph type="body" sz="quarter" idx="88"/>
          </p:nvPr>
        </p:nvSpPr>
        <p:spPr>
          <a:xfrm>
            <a:off x="2916296" y="3962400"/>
            <a:ext cx="2011680" cy="2438400"/>
          </a:xfrm>
          <a:prstGeom prst="rect">
            <a:avLst/>
          </a:prstGeom>
        </p:spPr>
        <p:txBody>
          <a:bodyPr lIns="91440"/>
          <a:lstStyle>
            <a:lvl1pPr marL="228600" indent="-182880">
              <a:spcBef>
                <a:spcPts val="600"/>
              </a:spcBef>
              <a:buClrTx/>
              <a:buSzPct val="100000"/>
              <a:buFont typeface="Arial" panose="020B0604020202020204" pitchFamily="34" charset="0"/>
              <a:buChar char="●"/>
              <a:defRPr sz="1400">
                <a:solidFill>
                  <a:schemeClr val="bg1"/>
                </a:solidFill>
              </a:defRPr>
            </a:lvl1pPr>
            <a:lvl2pPr marL="409194" indent="-171450">
              <a:spcBef>
                <a:spcPts val="600"/>
              </a:spcBef>
              <a:buClrTx/>
              <a:buFont typeface="Courier New" panose="02070309020205020404" pitchFamily="49" charset="0"/>
              <a:buChar char="o"/>
              <a:defRPr sz="1200" baseline="0">
                <a:solidFill>
                  <a:schemeClr val="bg1"/>
                </a:solidFill>
              </a:defRPr>
            </a:lvl2pPr>
            <a:lvl3pPr marL="594360" indent="-137160">
              <a:spcBef>
                <a:spcPts val="600"/>
              </a:spcBef>
              <a:buClrTx/>
              <a:buFont typeface="Wingdings" charset="2"/>
              <a:buChar char="§"/>
              <a:defRPr sz="1200">
                <a:solidFill>
                  <a:schemeClr val="bg1"/>
                </a:solidFill>
              </a:defRPr>
            </a:lvl3pPr>
            <a:lvl4pPr marL="777240" indent="-137160">
              <a:spcBef>
                <a:spcPts val="600"/>
              </a:spcBef>
              <a:buClrTx/>
              <a:buFont typeface="Arial" panose="020B0604020202020204" pitchFamily="34" charset="0"/>
              <a:buChar char="•"/>
              <a:defRPr sz="1200">
                <a:solidFill>
                  <a:schemeClr val="bg1"/>
                </a:solidFill>
              </a:defRPr>
            </a:lvl4pPr>
            <a:lvl5pPr marL="960120" indent="-137160">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Text Placeholder 9"/>
          <p:cNvSpPr>
            <a:spLocks noGrp="1"/>
          </p:cNvSpPr>
          <p:nvPr>
            <p:ph type="body" sz="quarter" idx="89"/>
          </p:nvPr>
        </p:nvSpPr>
        <p:spPr>
          <a:xfrm>
            <a:off x="5105400" y="3962400"/>
            <a:ext cx="2011680" cy="2438400"/>
          </a:xfrm>
          <a:prstGeom prst="rect">
            <a:avLst/>
          </a:prstGeom>
        </p:spPr>
        <p:txBody>
          <a:bodyPr lIns="91440"/>
          <a:lstStyle>
            <a:lvl1pPr marL="228600" indent="-182880">
              <a:spcBef>
                <a:spcPts val="600"/>
              </a:spcBef>
              <a:buClrTx/>
              <a:buSzPct val="100000"/>
              <a:buFont typeface="Arial" panose="020B0604020202020204" pitchFamily="34" charset="0"/>
              <a:buChar char="●"/>
              <a:defRPr sz="1400">
                <a:solidFill>
                  <a:schemeClr val="bg1"/>
                </a:solidFill>
              </a:defRPr>
            </a:lvl1pPr>
            <a:lvl2pPr marL="409194" indent="-171450">
              <a:spcBef>
                <a:spcPts val="600"/>
              </a:spcBef>
              <a:buClrTx/>
              <a:buFont typeface="Courier New" panose="02070309020205020404" pitchFamily="49" charset="0"/>
              <a:buChar char="o"/>
              <a:defRPr sz="1200" baseline="0">
                <a:solidFill>
                  <a:schemeClr val="bg1"/>
                </a:solidFill>
              </a:defRPr>
            </a:lvl2pPr>
            <a:lvl3pPr marL="594360" indent="-137160">
              <a:spcBef>
                <a:spcPts val="600"/>
              </a:spcBef>
              <a:buClrTx/>
              <a:buFont typeface="Wingdings" charset="2"/>
              <a:buChar char="§"/>
              <a:defRPr sz="1200">
                <a:solidFill>
                  <a:schemeClr val="bg1"/>
                </a:solidFill>
              </a:defRPr>
            </a:lvl3pPr>
            <a:lvl4pPr marL="777240" indent="-137160">
              <a:spcBef>
                <a:spcPts val="600"/>
              </a:spcBef>
              <a:buClrTx/>
              <a:buFont typeface="Arial" panose="020B0604020202020204" pitchFamily="34" charset="0"/>
              <a:buChar char="•"/>
              <a:defRPr sz="1200">
                <a:solidFill>
                  <a:schemeClr val="bg1"/>
                </a:solidFill>
              </a:defRPr>
            </a:lvl4pPr>
            <a:lvl5pPr marL="960120" indent="-137160">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 Placeholder 9"/>
          <p:cNvSpPr>
            <a:spLocks noGrp="1"/>
          </p:cNvSpPr>
          <p:nvPr>
            <p:ph type="body" sz="quarter" idx="90"/>
          </p:nvPr>
        </p:nvSpPr>
        <p:spPr>
          <a:xfrm>
            <a:off x="7284146" y="3962400"/>
            <a:ext cx="2011680" cy="2438400"/>
          </a:xfrm>
          <a:prstGeom prst="rect">
            <a:avLst/>
          </a:prstGeom>
        </p:spPr>
        <p:txBody>
          <a:bodyPr lIns="91440"/>
          <a:lstStyle>
            <a:lvl1pPr marL="228600" indent="-182880">
              <a:spcBef>
                <a:spcPts val="600"/>
              </a:spcBef>
              <a:buClrTx/>
              <a:buSzPct val="100000"/>
              <a:buFont typeface="Arial" panose="020B0604020202020204" pitchFamily="34" charset="0"/>
              <a:buChar char="●"/>
              <a:defRPr sz="1400">
                <a:solidFill>
                  <a:schemeClr val="bg1"/>
                </a:solidFill>
              </a:defRPr>
            </a:lvl1pPr>
            <a:lvl2pPr marL="409194" indent="-171450">
              <a:spcBef>
                <a:spcPts val="600"/>
              </a:spcBef>
              <a:buClrTx/>
              <a:buFont typeface="Courier New" panose="02070309020205020404" pitchFamily="49" charset="0"/>
              <a:buChar char="o"/>
              <a:defRPr sz="1200" baseline="0">
                <a:solidFill>
                  <a:schemeClr val="bg1"/>
                </a:solidFill>
              </a:defRPr>
            </a:lvl2pPr>
            <a:lvl3pPr marL="594360" indent="-137160">
              <a:spcBef>
                <a:spcPts val="600"/>
              </a:spcBef>
              <a:buClrTx/>
              <a:buFont typeface="Wingdings" charset="2"/>
              <a:buChar char="§"/>
              <a:defRPr sz="1200">
                <a:solidFill>
                  <a:schemeClr val="bg1"/>
                </a:solidFill>
              </a:defRPr>
            </a:lvl3pPr>
            <a:lvl4pPr marL="777240" indent="-137160">
              <a:spcBef>
                <a:spcPts val="600"/>
              </a:spcBef>
              <a:buClrTx/>
              <a:buFont typeface="Arial" panose="020B0604020202020204" pitchFamily="34" charset="0"/>
              <a:buChar char="•"/>
              <a:defRPr sz="1200">
                <a:solidFill>
                  <a:schemeClr val="bg1"/>
                </a:solidFill>
              </a:defRPr>
            </a:lvl4pPr>
            <a:lvl5pPr marL="960120" indent="-137160">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9"/>
          <p:cNvSpPr>
            <a:spLocks noGrp="1"/>
          </p:cNvSpPr>
          <p:nvPr>
            <p:ph type="body" sz="quarter" idx="91"/>
          </p:nvPr>
        </p:nvSpPr>
        <p:spPr>
          <a:xfrm>
            <a:off x="9461799" y="3962400"/>
            <a:ext cx="2011680" cy="2438400"/>
          </a:xfrm>
          <a:prstGeom prst="rect">
            <a:avLst/>
          </a:prstGeom>
        </p:spPr>
        <p:txBody>
          <a:bodyPr lIns="91440"/>
          <a:lstStyle>
            <a:lvl1pPr marL="228600" indent="-182880">
              <a:spcBef>
                <a:spcPts val="600"/>
              </a:spcBef>
              <a:buClrTx/>
              <a:buSzPct val="100000"/>
              <a:buFont typeface="Arial" panose="020B0604020202020204" pitchFamily="34" charset="0"/>
              <a:buChar char="●"/>
              <a:defRPr sz="1400">
                <a:solidFill>
                  <a:schemeClr val="bg1"/>
                </a:solidFill>
              </a:defRPr>
            </a:lvl1pPr>
            <a:lvl2pPr marL="409194" indent="-171450">
              <a:spcBef>
                <a:spcPts val="600"/>
              </a:spcBef>
              <a:buClrTx/>
              <a:buFont typeface="Courier New" panose="02070309020205020404" pitchFamily="49" charset="0"/>
              <a:buChar char="o"/>
              <a:defRPr sz="1200" baseline="0">
                <a:solidFill>
                  <a:schemeClr val="bg1"/>
                </a:solidFill>
              </a:defRPr>
            </a:lvl2pPr>
            <a:lvl3pPr marL="594360" indent="-137160">
              <a:spcBef>
                <a:spcPts val="600"/>
              </a:spcBef>
              <a:buClrTx/>
              <a:buFont typeface="Wingdings" charset="2"/>
              <a:buChar char="§"/>
              <a:defRPr sz="1200">
                <a:solidFill>
                  <a:schemeClr val="bg1"/>
                </a:solidFill>
              </a:defRPr>
            </a:lvl3pPr>
            <a:lvl4pPr marL="811530" indent="-171450">
              <a:spcBef>
                <a:spcPts val="600"/>
              </a:spcBef>
              <a:buClrTx/>
              <a:buFont typeface="Arial" panose="020B0604020202020204" pitchFamily="34" charset="0"/>
              <a:buChar char="•"/>
              <a:defRPr sz="1200">
                <a:solidFill>
                  <a:schemeClr val="bg1"/>
                </a:solidFill>
              </a:defRPr>
            </a:lvl4pPr>
            <a:lvl5pPr marL="960120" indent="-137160">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TextBox 43"/>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Tree>
    <p:extLst>
      <p:ext uri="{BB962C8B-B14F-4D97-AF65-F5344CB8AC3E}">
        <p14:creationId xmlns:p14="http://schemas.microsoft.com/office/powerpoint/2010/main" val="13660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E4111D-4D40-FD4A-AD8C-F909C162F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5"/>
          <p:cNvSpPr txBox="1">
            <a:spLocks/>
          </p:cNvSpPr>
          <p:nvPr/>
        </p:nvSpPr>
        <p:spPr bwMode="auto">
          <a:xfrm>
            <a:off x="590799" y="6096000"/>
            <a:ext cx="10991601"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nSpc>
                <a:spcPct val="110000"/>
              </a:lnSpc>
            </a:pPr>
            <a:r>
              <a:rPr lang="en-US" sz="800" b="0" i="0" u="none" strike="noStrike" kern="1200" baseline="0" dirty="0">
                <a:solidFill>
                  <a:srgbClr val="FFFFFF"/>
                </a:solidFill>
                <a:latin typeface="+mn-lt"/>
                <a:ea typeface="+mn-ea"/>
                <a:cs typeface="+mn-cs"/>
              </a:rPr>
              <a:t>©2019 BlackBerry Limited. Trademarks, including but not limited to BLACKBERRY, BBM, BES, EMBLEM Design, ATHOC and SECUSMART are the trademarks or registered trademarks of BlackBerry Limited, its subsidiaries and/or affiliates, used under license, and the exclusive rights to such trademarks are expressly reserved. All other trademarks are the property of their respective owners. iPad and iPhone are trademarks of Apple, Inc., registered in the U.S. and other countries. Android is a trademark of Google Inc. The Android robot is reproduced or modified from work created and shared by Google and used according to terms described in the Creative Commons 3.0 Attribution License. Windows is a registered trademark of Microsoft Corporation in the United States and other countries. BlackBerry is a trademark of Research In Motion Limited. </a:t>
            </a:r>
            <a:endParaRPr kumimoji="0" lang="en-US" sz="800" b="0" i="0" u="none" strike="noStrike" kern="0" cap="none" spc="0" normalizeH="0" baseline="0" noProof="0" dirty="0">
              <a:ln>
                <a:noFill/>
              </a:ln>
              <a:solidFill>
                <a:srgbClr val="FFFFFF"/>
              </a:solidFill>
              <a:effectLst/>
              <a:uLnTx/>
              <a:uFillTx/>
              <a:ea typeface="Osaka" charset="-128"/>
            </a:endParaRPr>
          </a:p>
        </p:txBody>
      </p:sp>
      <p:sp>
        <p:nvSpPr>
          <p:cNvPr id="5" name="TextBox 4">
            <a:extLst>
              <a:ext uri="{FF2B5EF4-FFF2-40B4-BE49-F238E27FC236}">
                <a16:creationId xmlns:a16="http://schemas.microsoft.com/office/drawing/2014/main" id="{CD998035-6F7B-6244-AEB7-83377D8B7FC8}"/>
              </a:ext>
            </a:extLst>
          </p:cNvPr>
          <p:cNvSpPr txBox="1"/>
          <p:nvPr userDrawn="1"/>
        </p:nvSpPr>
        <p:spPr>
          <a:xfrm>
            <a:off x="4398900" y="2512381"/>
            <a:ext cx="3394199" cy="707886"/>
          </a:xfrm>
          <a:prstGeom prst="rect">
            <a:avLst/>
          </a:prstGeom>
          <a:noFill/>
        </p:spPr>
        <p:txBody>
          <a:bodyPr wrap="none" rtlCol="0">
            <a:spAutoFit/>
          </a:bodyPr>
          <a:lstStyle/>
          <a:p>
            <a:r>
              <a:rPr lang="en-US" sz="4000" b="1" dirty="0">
                <a:solidFill>
                  <a:schemeClr val="bg1"/>
                </a:solidFill>
              </a:rPr>
              <a:t>THANK YOU!</a:t>
            </a:r>
          </a:p>
        </p:txBody>
      </p:sp>
    </p:spTree>
    <p:extLst>
      <p:ext uri="{BB962C8B-B14F-4D97-AF65-F5344CB8AC3E}">
        <p14:creationId xmlns:p14="http://schemas.microsoft.com/office/powerpoint/2010/main" val="278637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mp; Body ">
    <p:spTree>
      <p:nvGrpSpPr>
        <p:cNvPr id="1" name=""/>
        <p:cNvGrpSpPr/>
        <p:nvPr/>
      </p:nvGrpSpPr>
      <p:grpSpPr>
        <a:xfrm>
          <a:off x="0" y="0"/>
          <a:ext cx="0" cy="0"/>
          <a:chOff x="0" y="0"/>
          <a:chExt cx="0" cy="0"/>
        </a:xfrm>
      </p:grpSpPr>
      <p:pic>
        <p:nvPicPr>
          <p:cNvPr id="5" name="Picture 4" descr="A picture containing outdoor, person&#10;&#10;Description automatically generated">
            <a:extLst>
              <a:ext uri="{FF2B5EF4-FFF2-40B4-BE49-F238E27FC236}">
                <a16:creationId xmlns:a16="http://schemas.microsoft.com/office/drawing/2014/main" id="{4F53F9AD-B1D0-1C4E-9FC4-52DE2FEE20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p:nvSpPr>
        <p:spPr>
          <a:xfrm>
            <a:off x="8305800" y="6597930"/>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2018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9" name="Slide Number Placeholder 4"/>
          <p:cNvSpPr txBox="1">
            <a:spLocks noGrp="1"/>
          </p:cNvSpPr>
          <p:nvPr/>
        </p:nvSpPr>
        <p:spPr bwMode="auto">
          <a:xfrm rot="10800000" flipV="1">
            <a:off x="11379201"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444A7D-39BB-2D4D-B934-14F74D4A5408}"/>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5AE83C-83BD-ED4B-854D-76C317C8BD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Box 11">
            <a:extLst>
              <a:ext uri="{FF2B5EF4-FFF2-40B4-BE49-F238E27FC236}">
                <a16:creationId xmlns:a16="http://schemas.microsoft.com/office/drawing/2014/main" id="{D8C1009E-740B-424E-BF97-0B65CF90569D}"/>
              </a:ext>
            </a:extLst>
          </p:cNvPr>
          <p:cNvSpPr txBox="1"/>
          <p:nvPr userDrawn="1"/>
        </p:nvSpPr>
        <p:spPr>
          <a:xfrm>
            <a:off x="8305800" y="6592454"/>
            <a:ext cx="2743200" cy="200055"/>
          </a:xfrm>
          <a:prstGeom prst="rect">
            <a:avLst/>
          </a:prstGeom>
          <a:noFill/>
        </p:spPr>
        <p:txBody>
          <a:bodyPr wrap="square" rtlCol="0">
            <a:spAutoFit/>
          </a:bodyPr>
          <a:lstStyle/>
          <a:p>
            <a:pPr algn="r"/>
            <a:r>
              <a:rPr lang="en-US" sz="700" b="0" i="0" dirty="0">
                <a:solidFill>
                  <a:srgbClr val="FFFFFF"/>
                </a:solidFill>
                <a:latin typeface="Arial" panose="020B0604020202020204" pitchFamily="34" charset="0"/>
                <a:cs typeface="Arial" panose="020B0604020202020204" pitchFamily="34" charset="0"/>
              </a:rPr>
              <a:t>© </a:t>
            </a:r>
            <a:r>
              <a:rPr lang="en-CA" sz="700" b="0" i="0" dirty="0">
                <a:solidFill>
                  <a:srgbClr val="FFFFFF"/>
                </a:solidFill>
                <a:latin typeface="Arial" panose="020B0604020202020204" pitchFamily="34" charset="0"/>
                <a:cs typeface="Arial" panose="020B0604020202020204" pitchFamily="34" charset="0"/>
              </a:rPr>
              <a:t>2019 </a:t>
            </a:r>
            <a:r>
              <a:rPr lang="en-US" sz="700" b="0" i="0" baseline="0" dirty="0">
                <a:solidFill>
                  <a:srgbClr val="FFFFFF"/>
                </a:solidFill>
                <a:latin typeface="Arial" panose="020B0604020202020204" pitchFamily="34" charset="0"/>
                <a:cs typeface="Arial" panose="020B0604020202020204" pitchFamily="34" charset="0"/>
              </a:rPr>
              <a:t>BlackBerry</a:t>
            </a:r>
            <a:r>
              <a:rPr lang="en-US" sz="700" b="0" i="0" dirty="0">
                <a:solidFill>
                  <a:srgbClr val="FFFFFF"/>
                </a:solidFill>
                <a:latin typeface="Arial" panose="020B0604020202020204" pitchFamily="34" charset="0"/>
                <a:cs typeface="Arial" panose="020B0604020202020204" pitchFamily="34" charset="0"/>
              </a:rPr>
              <a:t>. All Rights Reserved.</a:t>
            </a:r>
          </a:p>
        </p:txBody>
      </p:sp>
      <p:sp>
        <p:nvSpPr>
          <p:cNvPr id="14" name="Slide Number Placeholder 4">
            <a:extLst>
              <a:ext uri="{FF2B5EF4-FFF2-40B4-BE49-F238E27FC236}">
                <a16:creationId xmlns:a16="http://schemas.microsoft.com/office/drawing/2014/main" id="{233E0546-DC10-1B48-9E45-A3B7CB15EDB9}"/>
              </a:ext>
            </a:extLst>
          </p:cNvPr>
          <p:cNvSpPr txBox="1">
            <a:spLocks noGrp="1"/>
          </p:cNvSpPr>
          <p:nvPr userDrawn="1"/>
        </p:nvSpPr>
        <p:spPr bwMode="auto">
          <a:xfrm rot="10800000" flipV="1">
            <a:off x="11379201" y="6592453"/>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9" name="Picture 8" descr="Two people standing in front of a crowd&#10;&#10;Description automatically generated">
            <a:extLst>
              <a:ext uri="{FF2B5EF4-FFF2-40B4-BE49-F238E27FC236}">
                <a16:creationId xmlns:a16="http://schemas.microsoft.com/office/drawing/2014/main" id="{862EA9B3-6375-7B48-A328-4D034F56B61D}"/>
              </a:ext>
            </a:extLst>
          </p:cNvPr>
          <p:cNvPicPr>
            <a:picLocks noChangeAspect="1"/>
          </p:cNvPicPr>
          <p:nvPr userDrawn="1"/>
        </p:nvPicPr>
        <p:blipFill rotWithShape="1">
          <a:blip r:embed="rId4" cstate="print">
            <a:alphaModFix amt="50000"/>
            <a:extLst>
              <a:ext uri="{28A0092B-C50C-407E-A947-70E740481C1C}">
                <a14:useLocalDpi xmlns:a14="http://schemas.microsoft.com/office/drawing/2010/main" val="0"/>
              </a:ext>
            </a:extLst>
          </a:blip>
          <a:srcRect l="876" t="6484" r="2584" b="16137"/>
          <a:stretch/>
        </p:blipFill>
        <p:spPr>
          <a:xfrm>
            <a:off x="0" y="0"/>
            <a:ext cx="12215475" cy="6525015"/>
          </a:xfrm>
          <a:prstGeom prst="rect">
            <a:avLst/>
          </a:prstGeom>
        </p:spPr>
      </p:pic>
    </p:spTree>
    <p:extLst>
      <p:ext uri="{BB962C8B-B14F-4D97-AF65-F5344CB8AC3E}">
        <p14:creationId xmlns:p14="http://schemas.microsoft.com/office/powerpoint/2010/main" val="166170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normAutofit/>
          </a:bodyPr>
          <a:lstStyle>
            <a:lvl1pPr>
              <a:defRPr sz="4000">
                <a:solidFill>
                  <a:srgbClr val="464646"/>
                </a:solidFill>
                <a:latin typeface="+mj-lt"/>
              </a:defRPr>
            </a:lvl1pPr>
          </a:lstStyle>
          <a:p>
            <a:r>
              <a:rPr lang="en-US"/>
              <a:t>Click to edit Master title style</a:t>
            </a:r>
          </a:p>
        </p:txBody>
      </p:sp>
      <p:sp>
        <p:nvSpPr>
          <p:cNvPr id="13" name="Text Placeholder 3"/>
          <p:cNvSpPr>
            <a:spLocks noGrp="1"/>
          </p:cNvSpPr>
          <p:nvPr>
            <p:ph type="body" sz="quarter" idx="10"/>
          </p:nvPr>
        </p:nvSpPr>
        <p:spPr>
          <a:xfrm>
            <a:off x="609600" y="1186737"/>
            <a:ext cx="10972800" cy="1295400"/>
          </a:xfrm>
          <a:prstGeom prst="rect">
            <a:avLst/>
          </a:prstGeom>
        </p:spPr>
        <p:txBody>
          <a:bodyPr vert="horz"/>
          <a:lstStyle>
            <a:lvl1pPr marL="45720" indent="0">
              <a:buNone/>
              <a:defRPr sz="1800" b="1"/>
            </a:lvl1pPr>
          </a:lstStyle>
          <a:p>
            <a:pPr lvl="0"/>
            <a:endParaRPr lang="en-US"/>
          </a:p>
        </p:txBody>
      </p:sp>
      <p:pic>
        <p:nvPicPr>
          <p:cNvPr id="11" name="Picture 10"/>
          <p:cNvPicPr>
            <a:picLocks noChangeAspect="1"/>
          </p:cNvPicPr>
          <p:nvPr userDrawn="1"/>
        </p:nvPicPr>
        <p:blipFill>
          <a:blip r:embed="rId2"/>
          <a:stretch>
            <a:fillRect/>
          </a:stretch>
        </p:blipFill>
        <p:spPr>
          <a:xfrm>
            <a:off x="0" y="6534150"/>
            <a:ext cx="12192000" cy="323850"/>
          </a:xfrm>
          <a:prstGeom prst="rect">
            <a:avLst/>
          </a:prstGeom>
        </p:spPr>
      </p:pic>
      <p:sp>
        <p:nvSpPr>
          <p:cNvPr id="12" name="TextBox 11"/>
          <p:cNvSpPr txBox="1"/>
          <p:nvPr userDrawn="1"/>
        </p:nvSpPr>
        <p:spPr>
          <a:xfrm>
            <a:off x="8305800" y="6597930"/>
            <a:ext cx="2743200" cy="200055"/>
          </a:xfrm>
          <a:prstGeom prst="rect">
            <a:avLst/>
          </a:prstGeom>
          <a:noFill/>
        </p:spPr>
        <p:txBody>
          <a:bodyPr wrap="square" rtlCol="0">
            <a:spAutoFit/>
          </a:bodyPr>
          <a:lstStyle/>
          <a:p>
            <a:pPr algn="r"/>
            <a:r>
              <a:rPr lang="en-US" sz="700">
                <a:solidFill>
                  <a:srgbClr val="FFFFFF"/>
                </a:solidFill>
              </a:rPr>
              <a:t>© 2016 </a:t>
            </a:r>
            <a:r>
              <a:rPr lang="en-US" sz="700" baseline="0">
                <a:solidFill>
                  <a:srgbClr val="FFFFFF"/>
                </a:solidFill>
              </a:rPr>
              <a:t>BlackBerry</a:t>
            </a:r>
            <a:r>
              <a:rPr lang="en-US" sz="700">
                <a:solidFill>
                  <a:srgbClr val="FFFFFF"/>
                </a:solidFill>
              </a:rPr>
              <a:t>. All Rights Reserved.</a:t>
            </a:r>
          </a:p>
        </p:txBody>
      </p:sp>
      <p:sp>
        <p:nvSpPr>
          <p:cNvPr id="14" name="Slide Number Placeholder 4"/>
          <p:cNvSpPr txBox="1">
            <a:spLocks noGrp="1"/>
          </p:cNvSpPr>
          <p:nvPr userDrawn="1"/>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endParaRP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9" name="Rectangle 8">
            <a:extLst>
              <a:ext uri="{FF2B5EF4-FFF2-40B4-BE49-F238E27FC236}">
                <a16:creationId xmlns:a16="http://schemas.microsoft.com/office/drawing/2014/main" id="{871A5EDB-8940-4CCC-A7F0-2E5F4ADD7E5D}"/>
              </a:ext>
            </a:extLst>
          </p:cNvPr>
          <p:cNvSpPr/>
          <p:nvPr userDrawn="1"/>
        </p:nvSpPr>
        <p:spPr>
          <a:xfrm>
            <a:off x="4045560" y="6557575"/>
            <a:ext cx="3288080" cy="276999"/>
          </a:xfrm>
          <a:prstGeom prst="rect">
            <a:avLst/>
          </a:prstGeom>
        </p:spPr>
        <p:txBody>
          <a:bodyPr wrap="none">
            <a:spAutoFit/>
          </a:bodyPr>
          <a:lstStyle/>
          <a:p>
            <a:r>
              <a:rPr lang="en-CA" sz="1200">
                <a:solidFill>
                  <a:schemeClr val="bg1"/>
                </a:solidFill>
              </a:rPr>
              <a:t>BlackBerry Confidential –  Shared under NDA</a:t>
            </a:r>
            <a:endParaRPr lang="en-US" sz="1200">
              <a:solidFill>
                <a:schemeClr val="bg1"/>
              </a:solidFill>
            </a:endParaRPr>
          </a:p>
        </p:txBody>
      </p:sp>
    </p:spTree>
    <p:extLst>
      <p:ext uri="{BB962C8B-B14F-4D97-AF65-F5344CB8AC3E}">
        <p14:creationId xmlns:p14="http://schemas.microsoft.com/office/powerpoint/2010/main" val="410643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4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descr="A picture containing outdoor, person&#10;&#10;Description automatically generated">
            <a:extLst>
              <a:ext uri="{FF2B5EF4-FFF2-40B4-BE49-F238E27FC236}">
                <a16:creationId xmlns:a16="http://schemas.microsoft.com/office/drawing/2014/main" id="{4E11907E-0B64-7441-96F9-99A6572038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6" y="0"/>
            <a:ext cx="12188389" cy="6858000"/>
          </a:xfrm>
          <a:prstGeom prst="rect">
            <a:avLst/>
          </a:prstGeom>
        </p:spPr>
      </p:pic>
      <p:sp>
        <p:nvSpPr>
          <p:cNvPr id="12" name="Title Placeholder 1">
            <a:extLst>
              <a:ext uri="{FF2B5EF4-FFF2-40B4-BE49-F238E27FC236}">
                <a16:creationId xmlns:a16="http://schemas.microsoft.com/office/drawing/2014/main" id="{548BC148-E0C4-1D4A-B9DF-6805854FB5EE}"/>
              </a:ext>
            </a:extLst>
          </p:cNvPr>
          <p:cNvSpPr>
            <a:spLocks noGrp="1"/>
          </p:cNvSpPr>
          <p:nvPr>
            <p:ph type="title" hasCustomPrompt="1"/>
          </p:nvPr>
        </p:nvSpPr>
        <p:spPr>
          <a:xfrm>
            <a:off x="2118360" y="714740"/>
            <a:ext cx="7145216" cy="1325563"/>
          </a:xfrm>
          <a:prstGeom prst="rect">
            <a:avLst/>
          </a:prstGeom>
        </p:spPr>
        <p:txBody>
          <a:bodyPr vert="horz" lIns="91440" tIns="45720" rIns="91440" bIns="45720" rtlCol="0" anchor="ctr">
            <a:normAutofit/>
          </a:bodyPr>
          <a:lstStyle>
            <a:lvl1pPr>
              <a:defRPr sz="6000" b="0" i="0">
                <a:solidFill>
                  <a:schemeClr val="bg1"/>
                </a:solidFill>
                <a:latin typeface="Arial" panose="020B0604020202020204" pitchFamily="34" charset="0"/>
                <a:ea typeface="Roboto Thin" panose="02000000000000000000" pitchFamily="2" charset="0"/>
                <a:cs typeface="Arial" panose="020B0604020202020204" pitchFamily="34" charset="0"/>
              </a:defRPr>
            </a:lvl1pPr>
          </a:lstStyle>
          <a:p>
            <a:r>
              <a:rPr lang="en-US"/>
              <a:t>Protects</a:t>
            </a:r>
          </a:p>
        </p:txBody>
      </p:sp>
      <p:sp>
        <p:nvSpPr>
          <p:cNvPr id="13" name="BlackBerry">
            <a:extLst>
              <a:ext uri="{FF2B5EF4-FFF2-40B4-BE49-F238E27FC236}">
                <a16:creationId xmlns:a16="http://schemas.microsoft.com/office/drawing/2014/main" id="{9D5AA64C-E73E-3744-964C-DDFA38574622}"/>
              </a:ext>
            </a:extLst>
          </p:cNvPr>
          <p:cNvSpPr txBox="1"/>
          <p:nvPr userDrawn="1"/>
        </p:nvSpPr>
        <p:spPr>
          <a:xfrm>
            <a:off x="2233062" y="712300"/>
            <a:ext cx="3675733"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a:defRPr sz="4000" b="0" cap="all" spc="400">
                <a:latin typeface="Roboto Light"/>
                <a:ea typeface="Roboto Light"/>
                <a:cs typeface="Roboto Light"/>
                <a:sym typeface="Roboto Light"/>
              </a:defRPr>
            </a:lvl1pPr>
          </a:lstStyle>
          <a:p>
            <a:r>
              <a:rPr sz="2000" b="1" i="0" spc="600">
                <a:solidFill>
                  <a:schemeClr val="bg1"/>
                </a:solidFill>
                <a:latin typeface="Arial" panose="020B0604020202020204" pitchFamily="34" charset="0"/>
                <a:ea typeface="Roboto" panose="02000000000000000000" pitchFamily="2" charset="0"/>
                <a:cs typeface="Arial" panose="020B0604020202020204" pitchFamily="34" charset="0"/>
              </a:rPr>
              <a:t>BlackBerry</a:t>
            </a:r>
          </a:p>
        </p:txBody>
      </p:sp>
      <p:sp>
        <p:nvSpPr>
          <p:cNvPr id="14" name="Line">
            <a:extLst>
              <a:ext uri="{FF2B5EF4-FFF2-40B4-BE49-F238E27FC236}">
                <a16:creationId xmlns:a16="http://schemas.microsoft.com/office/drawing/2014/main" id="{1B197BB9-2612-6842-92D7-01F79E2182D1}"/>
              </a:ext>
            </a:extLst>
          </p:cNvPr>
          <p:cNvSpPr/>
          <p:nvPr userDrawn="1"/>
        </p:nvSpPr>
        <p:spPr>
          <a:xfrm>
            <a:off x="571500" y="588434"/>
            <a:ext cx="760344" cy="0"/>
          </a:xfrm>
          <a:prstGeom prst="line">
            <a:avLst/>
          </a:prstGeom>
          <a:ln w="25400">
            <a:solidFill>
              <a:srgbClr val="FFFFFF"/>
            </a:solidFill>
            <a:miter lim="400000"/>
            <a:tailEnd type="triangle"/>
          </a:ln>
        </p:spPr>
        <p:txBody>
          <a:bodyPr lIns="25400" tIns="25400" rIns="25400" bIns="25400" anchor="ctr"/>
          <a:lstStyle/>
          <a:p>
            <a:pPr>
              <a:defRPr sz="3200" b="0">
                <a:latin typeface="+mn-lt"/>
                <a:ea typeface="+mn-ea"/>
                <a:cs typeface="+mn-cs"/>
                <a:sym typeface="Helvetica Neue Medium"/>
              </a:defRPr>
            </a:pPr>
            <a:endParaRPr sz="1600" b="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nvGrpSpPr>
          <p:cNvPr id="15" name="Group 14">
            <a:extLst>
              <a:ext uri="{FF2B5EF4-FFF2-40B4-BE49-F238E27FC236}">
                <a16:creationId xmlns:a16="http://schemas.microsoft.com/office/drawing/2014/main" id="{98EAB57C-E308-0A44-93C8-31D7622A2709}"/>
              </a:ext>
            </a:extLst>
          </p:cNvPr>
          <p:cNvGrpSpPr/>
          <p:nvPr userDrawn="1"/>
        </p:nvGrpSpPr>
        <p:grpSpPr>
          <a:xfrm>
            <a:off x="2249445" y="563075"/>
            <a:ext cx="196264" cy="57150"/>
            <a:chOff x="4559258" y="962321"/>
            <a:chExt cx="392528" cy="114300"/>
          </a:xfrm>
        </p:grpSpPr>
        <p:sp>
          <p:nvSpPr>
            <p:cNvPr id="16" name="Line">
              <a:extLst>
                <a:ext uri="{FF2B5EF4-FFF2-40B4-BE49-F238E27FC236}">
                  <a16:creationId xmlns:a16="http://schemas.microsoft.com/office/drawing/2014/main" id="{369B5170-E7FF-4C43-A4FB-3ACD416D4598}"/>
                </a:ext>
              </a:extLst>
            </p:cNvPr>
            <p:cNvSpPr/>
            <p:nvPr/>
          </p:nvSpPr>
          <p:spPr>
            <a:xfrm>
              <a:off x="4559258" y="962321"/>
              <a:ext cx="392528" cy="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3200" b="0">
                  <a:latin typeface="+mn-lt"/>
                  <a:ea typeface="+mn-ea"/>
                  <a:cs typeface="+mn-cs"/>
                  <a:sym typeface="Helvetica Neue Medium"/>
                </a:defRPr>
              </a:pPr>
              <a:endParaRPr sz="1600" b="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7" name="Line">
              <a:extLst>
                <a:ext uri="{FF2B5EF4-FFF2-40B4-BE49-F238E27FC236}">
                  <a16:creationId xmlns:a16="http://schemas.microsoft.com/office/drawing/2014/main" id="{61538AAD-46F8-1744-B28E-5B36D38152BD}"/>
                </a:ext>
              </a:extLst>
            </p:cNvPr>
            <p:cNvSpPr/>
            <p:nvPr/>
          </p:nvSpPr>
          <p:spPr>
            <a:xfrm>
              <a:off x="4559258" y="1076621"/>
              <a:ext cx="392528" cy="0"/>
            </a:xfrm>
            <a:prstGeom prst="line">
              <a:avLst/>
            </a:prstGeom>
            <a:noFill/>
            <a:ln w="25400" cap="flat">
              <a:solidFill>
                <a:srgbClr val="FFFFFF"/>
              </a:solidFill>
              <a:prstDash val="solid"/>
              <a:miter lim="400000"/>
            </a:ln>
            <a:effectLst/>
          </p:spPr>
          <p:txBody>
            <a:bodyPr wrap="square" lIns="50800" tIns="50800" rIns="50800" bIns="50800" numCol="1" anchor="ctr">
              <a:noAutofit/>
            </a:bodyPr>
            <a:lstStyle/>
            <a:p>
              <a:pPr>
                <a:defRPr sz="3200" b="0">
                  <a:latin typeface="+mn-lt"/>
                  <a:ea typeface="+mn-ea"/>
                  <a:cs typeface="+mn-cs"/>
                  <a:sym typeface="Helvetica Neue Medium"/>
                </a:defRPr>
              </a:pPr>
              <a:endParaRPr sz="1600" b="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
        <p:nvSpPr>
          <p:cNvPr id="25" name="TextBox 24">
            <a:extLst>
              <a:ext uri="{FF2B5EF4-FFF2-40B4-BE49-F238E27FC236}">
                <a16:creationId xmlns:a16="http://schemas.microsoft.com/office/drawing/2014/main" id="{00F831C6-A477-2E44-90B8-6EA9BD15F2A1}"/>
              </a:ext>
            </a:extLst>
          </p:cNvPr>
          <p:cNvSpPr txBox="1"/>
          <p:nvPr userDrawn="1"/>
        </p:nvSpPr>
        <p:spPr>
          <a:xfrm>
            <a:off x="8305800" y="6597930"/>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cs typeface="Arial" panose="020B0604020202020204" pitchFamily="34" charset="0"/>
              </a:rPr>
              <a:t>© </a:t>
            </a:r>
            <a:r>
              <a:rPr lang="en-CA" sz="700" b="0" i="0">
                <a:solidFill>
                  <a:srgbClr val="FFFFFF"/>
                </a:solidFill>
                <a:latin typeface="Arial" panose="020B0604020202020204" pitchFamily="34" charset="0"/>
                <a:cs typeface="Arial" panose="020B0604020202020204" pitchFamily="34" charset="0"/>
              </a:rPr>
              <a:t>2018 </a:t>
            </a:r>
            <a:r>
              <a:rPr lang="en-US" sz="700" b="0" i="0" baseline="0">
                <a:solidFill>
                  <a:srgbClr val="FFFFFF"/>
                </a:solidFill>
                <a:latin typeface="Arial" panose="020B0604020202020204" pitchFamily="34" charset="0"/>
                <a:cs typeface="Arial" panose="020B0604020202020204" pitchFamily="34" charset="0"/>
              </a:rPr>
              <a:t>BlackBerry</a:t>
            </a:r>
            <a:r>
              <a:rPr lang="en-US" sz="700" b="0" i="0">
                <a:solidFill>
                  <a:srgbClr val="FFFFFF"/>
                </a:solidFill>
                <a:latin typeface="Arial" panose="020B0604020202020204" pitchFamily="34" charset="0"/>
                <a:cs typeface="Arial" panose="020B0604020202020204" pitchFamily="34" charset="0"/>
              </a:rPr>
              <a:t>. All Rights Reserved.</a:t>
            </a:r>
          </a:p>
        </p:txBody>
      </p:sp>
      <p:sp>
        <p:nvSpPr>
          <p:cNvPr id="26" name="Slide Number Placeholder 4">
            <a:extLst>
              <a:ext uri="{FF2B5EF4-FFF2-40B4-BE49-F238E27FC236}">
                <a16:creationId xmlns:a16="http://schemas.microsoft.com/office/drawing/2014/main" id="{13F3D737-AC61-6540-A94F-F3827D606772}"/>
              </a:ext>
            </a:extLst>
          </p:cNvPr>
          <p:cNvSpPr txBox="1">
            <a:spLocks noGrp="1"/>
          </p:cNvSpPr>
          <p:nvPr userDrawn="1"/>
        </p:nvSpPr>
        <p:spPr bwMode="auto">
          <a:xfrm rot="10800000" flipV="1">
            <a:off x="11379201"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106F6D3-482D-904C-8F28-6CC09CFFBBBA}"/>
              </a:ext>
            </a:extLst>
          </p:cNvPr>
          <p:cNvSpPr/>
          <p:nvPr userDrawn="1"/>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81926A82-43DC-AF43-917C-935DFD4BF5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29" name="TextBox 28">
            <a:extLst>
              <a:ext uri="{FF2B5EF4-FFF2-40B4-BE49-F238E27FC236}">
                <a16:creationId xmlns:a16="http://schemas.microsoft.com/office/drawing/2014/main" id="{B038964A-4C95-8D4D-A84E-41458D0A0BFA}"/>
              </a:ext>
            </a:extLst>
          </p:cNvPr>
          <p:cNvSpPr txBox="1"/>
          <p:nvPr userDrawn="1"/>
        </p:nvSpPr>
        <p:spPr>
          <a:xfrm>
            <a:off x="8305800" y="6592454"/>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cs typeface="Arial" panose="020B0604020202020204" pitchFamily="34" charset="0"/>
              </a:rPr>
              <a:t>© </a:t>
            </a:r>
            <a:r>
              <a:rPr lang="en-CA" sz="700" b="0" i="0">
                <a:solidFill>
                  <a:srgbClr val="FFFFFF"/>
                </a:solidFill>
                <a:latin typeface="Arial" panose="020B0604020202020204" pitchFamily="34" charset="0"/>
                <a:cs typeface="Arial" panose="020B0604020202020204" pitchFamily="34" charset="0"/>
              </a:rPr>
              <a:t>2019 </a:t>
            </a:r>
            <a:r>
              <a:rPr lang="en-US" sz="700" b="0" i="0" baseline="0">
                <a:solidFill>
                  <a:srgbClr val="FFFFFF"/>
                </a:solidFill>
                <a:latin typeface="Arial" panose="020B0604020202020204" pitchFamily="34" charset="0"/>
                <a:cs typeface="Arial" panose="020B0604020202020204" pitchFamily="34" charset="0"/>
              </a:rPr>
              <a:t>BlackBerry</a:t>
            </a:r>
            <a:r>
              <a:rPr lang="en-US" sz="700" b="0" i="0">
                <a:solidFill>
                  <a:srgbClr val="FFFFFF"/>
                </a:solidFill>
                <a:latin typeface="Arial" panose="020B0604020202020204" pitchFamily="34" charset="0"/>
                <a:cs typeface="Arial" panose="020B0604020202020204" pitchFamily="34" charset="0"/>
              </a:rPr>
              <a:t>. All Rights Reserved.</a:t>
            </a:r>
          </a:p>
        </p:txBody>
      </p:sp>
      <p:sp>
        <p:nvSpPr>
          <p:cNvPr id="30" name="Slide Number Placeholder 4">
            <a:extLst>
              <a:ext uri="{FF2B5EF4-FFF2-40B4-BE49-F238E27FC236}">
                <a16:creationId xmlns:a16="http://schemas.microsoft.com/office/drawing/2014/main" id="{C0B5D90A-E47C-1443-B3C2-53A72910E814}"/>
              </a:ext>
            </a:extLst>
          </p:cNvPr>
          <p:cNvSpPr txBox="1">
            <a:spLocks noGrp="1"/>
          </p:cNvSpPr>
          <p:nvPr userDrawn="1"/>
        </p:nvSpPr>
        <p:spPr bwMode="auto">
          <a:xfrm rot="10800000" flipV="1">
            <a:off x="11379201" y="6592453"/>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09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white)">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4E7BB7A2-BDC4-A440-B579-F548341097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0"/>
          </a:xfrm>
          <a:prstGeom prst="rect">
            <a:avLst/>
          </a:prstGeom>
        </p:spPr>
      </p:pic>
      <p:grpSp>
        <p:nvGrpSpPr>
          <p:cNvPr id="11" name="Group 10">
            <a:extLst>
              <a:ext uri="{FF2B5EF4-FFF2-40B4-BE49-F238E27FC236}">
                <a16:creationId xmlns:a16="http://schemas.microsoft.com/office/drawing/2014/main" id="{51EA7500-38B7-1E47-A76E-5A6953236A9E}"/>
              </a:ext>
            </a:extLst>
          </p:cNvPr>
          <p:cNvGrpSpPr/>
          <p:nvPr userDrawn="1"/>
        </p:nvGrpSpPr>
        <p:grpSpPr>
          <a:xfrm>
            <a:off x="3960223" y="2878345"/>
            <a:ext cx="4271553" cy="1101309"/>
            <a:chOff x="4032475" y="3047063"/>
            <a:chExt cx="4271553" cy="1101309"/>
          </a:xfrm>
        </p:grpSpPr>
        <p:pic>
          <p:nvPicPr>
            <p:cNvPr id="5" name="Picture 4">
              <a:extLst>
                <a:ext uri="{FF2B5EF4-FFF2-40B4-BE49-F238E27FC236}">
                  <a16:creationId xmlns:a16="http://schemas.microsoft.com/office/drawing/2014/main" id="{0C1D7EEF-54B5-254A-8D1B-D81BC73CFA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32475" y="3429000"/>
              <a:ext cx="4127050" cy="719372"/>
            </a:xfrm>
            <a:prstGeom prst="rect">
              <a:avLst/>
            </a:prstGeom>
          </p:spPr>
        </p:pic>
        <p:sp>
          <p:nvSpPr>
            <p:cNvPr id="4" name="Rectangle 3">
              <a:extLst>
                <a:ext uri="{FF2B5EF4-FFF2-40B4-BE49-F238E27FC236}">
                  <a16:creationId xmlns:a16="http://schemas.microsoft.com/office/drawing/2014/main" id="{DEE97533-2415-A249-8C13-14DFA651B7E9}"/>
                </a:ext>
              </a:extLst>
            </p:cNvPr>
            <p:cNvSpPr/>
            <p:nvPr userDrawn="1"/>
          </p:nvSpPr>
          <p:spPr>
            <a:xfrm>
              <a:off x="4986671" y="3047063"/>
              <a:ext cx="2434856" cy="369332"/>
            </a:xfrm>
            <a:prstGeom prst="rect">
              <a:avLst/>
            </a:prstGeom>
          </p:spPr>
          <p:txBody>
            <a:bodyPr wrap="square">
              <a:spAutoFit/>
            </a:bodyPr>
            <a:lstStyle/>
            <a:p>
              <a:pPr algn="ctr"/>
              <a:r>
                <a:rPr lang="en-US" spc="600" dirty="0">
                  <a:solidFill>
                    <a:schemeClr val="bg1"/>
                  </a:solidFill>
                  <a:latin typeface="Roboto Medium" panose="02000000000000000000" pitchFamily="2" charset="0"/>
                  <a:ea typeface="Roboto Medium" panose="02000000000000000000" pitchFamily="2" charset="0"/>
                </a:rPr>
                <a:t>THANK YOU</a:t>
              </a:r>
            </a:p>
          </p:txBody>
        </p:sp>
        <p:cxnSp>
          <p:nvCxnSpPr>
            <p:cNvPr id="6" name="Straight Connector 5">
              <a:extLst>
                <a:ext uri="{FF2B5EF4-FFF2-40B4-BE49-F238E27FC236}">
                  <a16:creationId xmlns:a16="http://schemas.microsoft.com/office/drawing/2014/main" id="{C341C139-4837-7740-A666-3BCC106718AF}"/>
                </a:ext>
              </a:extLst>
            </p:cNvPr>
            <p:cNvCxnSpPr>
              <a:cxnSpLocks/>
            </p:cNvCxnSpPr>
            <p:nvPr userDrawn="1"/>
          </p:nvCxnSpPr>
          <p:spPr>
            <a:xfrm flipH="1">
              <a:off x="4032475" y="3210463"/>
              <a:ext cx="9222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89A8A53-9E89-4C45-B6F8-CD32CF2B01B5}"/>
                </a:ext>
              </a:extLst>
            </p:cNvPr>
            <p:cNvCxnSpPr>
              <a:cxnSpLocks/>
            </p:cNvCxnSpPr>
            <p:nvPr userDrawn="1"/>
          </p:nvCxnSpPr>
          <p:spPr>
            <a:xfrm flipH="1">
              <a:off x="7389629" y="3210463"/>
              <a:ext cx="9143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22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lumn &amp; Chart">
    <p:bg>
      <p:bgPr>
        <a:gradFill>
          <a:gsLst>
            <a:gs pos="0">
              <a:srgbClr val="1473D9"/>
            </a:gs>
            <a:gs pos="84000">
              <a:srgbClr val="0F285A"/>
            </a:gs>
            <a:gs pos="22000">
              <a:srgbClr val="125BB0"/>
            </a:gs>
            <a:gs pos="100000">
              <a:srgbClr val="0F2555"/>
            </a:gs>
          </a:gsLst>
          <a:lin ang="5400000" scaled="1"/>
        </a:gradFill>
        <a:effectLst/>
      </p:bgPr>
    </p:bg>
    <p:spTree>
      <p:nvGrpSpPr>
        <p:cNvPr id="1" name=""/>
        <p:cNvGrpSpPr/>
        <p:nvPr/>
      </p:nvGrpSpPr>
      <p:grpSpPr>
        <a:xfrm>
          <a:off x="0" y="0"/>
          <a:ext cx="0" cy="0"/>
          <a:chOff x="0" y="0"/>
          <a:chExt cx="0" cy="0"/>
        </a:xfrm>
      </p:grpSpPr>
      <p:sp>
        <p:nvSpPr>
          <p:cNvPr id="11" name="Rectangle 10"/>
          <p:cNvSpPr/>
          <p:nvPr/>
        </p:nvSpPr>
        <p:spPr>
          <a:xfrm>
            <a:off x="0" y="6532208"/>
            <a:ext cx="12192000" cy="325792"/>
          </a:xfrm>
          <a:prstGeom prst="rect">
            <a:avLst/>
          </a:prstGeom>
          <a:gradFill flip="none" rotWithShape="1">
            <a:gsLst>
              <a:gs pos="0">
                <a:schemeClr val="accent2">
                  <a:lumMod val="75000"/>
                </a:schemeClr>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0"/>
            <a:ext cx="10972800" cy="1143000"/>
          </a:xfrm>
          <a:prstGeom prst="rect">
            <a:avLst/>
          </a:prstGeom>
        </p:spPr>
        <p:txBody>
          <a:bodyPr anchor="b" anchorCtr="0">
            <a:noAutofit/>
          </a:bodyPr>
          <a:lstStyle>
            <a:lvl1pPr>
              <a:lnSpc>
                <a:spcPts val="3920"/>
              </a:lnSpc>
              <a:defRPr sz="3600">
                <a:solidFill>
                  <a:schemeClr val="bg1"/>
                </a:solidFill>
                <a:latin typeface="+mj-lt"/>
              </a:defRPr>
            </a:lvl1pPr>
          </a:lstStyle>
          <a:p>
            <a:r>
              <a:rPr lang="en-US"/>
              <a:t>Click to edit Master title style</a:t>
            </a:r>
            <a:endParaRPr lang="en-US" dirty="0"/>
          </a:p>
        </p:txBody>
      </p:sp>
      <p:sp>
        <p:nvSpPr>
          <p:cNvPr id="13" name="Chart Placeholder 7"/>
          <p:cNvSpPr>
            <a:spLocks noGrp="1"/>
          </p:cNvSpPr>
          <p:nvPr>
            <p:ph type="chart" sz="quarter" idx="10" hasCustomPrompt="1"/>
          </p:nvPr>
        </p:nvSpPr>
        <p:spPr>
          <a:xfrm>
            <a:off x="6096000" y="1460065"/>
            <a:ext cx="5486400" cy="4864535"/>
          </a:xfrm>
          <a:prstGeom prst="rect">
            <a:avLst/>
          </a:prstGeom>
        </p:spPr>
        <p:txBody>
          <a:bodyPr anchor="ctr"/>
          <a:lstStyle>
            <a:lvl1pPr marL="0" indent="0" algn="ctr">
              <a:buNone/>
              <a:defRPr sz="1600" baseline="0"/>
            </a:lvl1pPr>
          </a:lstStyle>
          <a:p>
            <a:r>
              <a:rPr lang="en-US" dirty="0"/>
              <a:t>Click to add Chart</a:t>
            </a:r>
          </a:p>
        </p:txBody>
      </p:sp>
      <p:sp>
        <p:nvSpPr>
          <p:cNvPr id="20" name="Text Placeholder 3"/>
          <p:cNvSpPr>
            <a:spLocks noGrp="1"/>
          </p:cNvSpPr>
          <p:nvPr>
            <p:ph type="body" sz="quarter" idx="14"/>
          </p:nvPr>
        </p:nvSpPr>
        <p:spPr>
          <a:xfrm>
            <a:off x="609600" y="1460065"/>
            <a:ext cx="4876800" cy="413463"/>
          </a:xfrm>
          <a:prstGeom prst="rect">
            <a:avLst/>
          </a:prstGeom>
        </p:spPr>
        <p:txBody>
          <a:bodyPr vert="horz"/>
          <a:lstStyle>
            <a:lvl1pPr marL="45720" indent="0">
              <a:buNone/>
              <a:defRPr sz="1800" b="1">
                <a:solidFill>
                  <a:schemeClr val="bg1"/>
                </a:solidFill>
              </a:defRPr>
            </a:lvl1pPr>
          </a:lstStyle>
          <a:p>
            <a:pPr lvl="0"/>
            <a:r>
              <a:rPr lang="en-US"/>
              <a:t>Click to edit Master text styles</a:t>
            </a:r>
          </a:p>
        </p:txBody>
      </p:sp>
      <p:sp>
        <p:nvSpPr>
          <p:cNvPr id="16" name="Slide Number Placeholder 4"/>
          <p:cNvSpPr txBox="1">
            <a:spLocks noGrp="1"/>
          </p:cNvSpPr>
          <p:nvPr/>
        </p:nvSpPr>
        <p:spPr bwMode="auto">
          <a:xfrm rot="10800000" flipV="1">
            <a:off x="11379200" y="6597929"/>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dirty="0">
              <a:ln>
                <a:noFill/>
              </a:ln>
              <a:solidFill>
                <a:schemeClr val="bg1"/>
              </a:solidFill>
              <a:effectLst/>
              <a:uLnTx/>
              <a:uFillTx/>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6601587"/>
            <a:ext cx="1066800" cy="188976"/>
          </a:xfrm>
          <a:prstGeom prst="rect">
            <a:avLst/>
          </a:prstGeom>
        </p:spPr>
      </p:pic>
      <p:sp>
        <p:nvSpPr>
          <p:cNvPr id="12" name="Text Placeholder 9"/>
          <p:cNvSpPr>
            <a:spLocks noGrp="1"/>
          </p:cNvSpPr>
          <p:nvPr>
            <p:ph type="body" sz="quarter" idx="15"/>
          </p:nvPr>
        </p:nvSpPr>
        <p:spPr>
          <a:xfrm>
            <a:off x="609600" y="1873528"/>
            <a:ext cx="4876800" cy="4451072"/>
          </a:xfrm>
          <a:prstGeom prst="rect">
            <a:avLst/>
          </a:prstGeom>
        </p:spPr>
        <p:txBody>
          <a:bodyPr lIns="91440"/>
          <a:lstStyle>
            <a:lvl1pPr marL="228600" indent="-182880">
              <a:lnSpc>
                <a:spcPct val="150000"/>
              </a:lnSpc>
              <a:spcBef>
                <a:spcPts val="600"/>
              </a:spcBef>
              <a:buClrTx/>
              <a:buSzPct val="100000"/>
              <a:buFont typeface="Arial" panose="020B0604020202020204" pitchFamily="34" charset="0"/>
              <a:buChar char="●"/>
              <a:defRPr sz="1600">
                <a:solidFill>
                  <a:schemeClr val="bg1"/>
                </a:solidFill>
              </a:defRPr>
            </a:lvl1pPr>
            <a:lvl2pPr marL="384048" indent="-146304">
              <a:lnSpc>
                <a:spcPct val="100000"/>
              </a:lnSpc>
              <a:spcBef>
                <a:spcPts val="600"/>
              </a:spcBef>
              <a:buClrTx/>
              <a:buFont typeface="Courier New" panose="02070309020205020404" pitchFamily="49" charset="0"/>
              <a:buChar char="o"/>
              <a:defRPr sz="1400">
                <a:solidFill>
                  <a:schemeClr val="bg1"/>
                </a:solidFill>
              </a:defRPr>
            </a:lvl2pPr>
            <a:lvl3pPr marL="594360" indent="-137160">
              <a:lnSpc>
                <a:spcPct val="150000"/>
              </a:lnSpc>
              <a:spcBef>
                <a:spcPts val="600"/>
              </a:spcBef>
              <a:buClrTx/>
              <a:buFont typeface="Wingdings" charset="2"/>
              <a:buChar char="§"/>
              <a:defRPr sz="1200">
                <a:solidFill>
                  <a:schemeClr val="bg1"/>
                </a:solidFill>
              </a:defRPr>
            </a:lvl3pPr>
            <a:lvl4pPr marL="777240" indent="-137160">
              <a:lnSpc>
                <a:spcPct val="150000"/>
              </a:lnSpc>
              <a:spcBef>
                <a:spcPts val="600"/>
              </a:spcBef>
              <a:buClrTx/>
              <a:buFont typeface="Arial" panose="020B0604020202020204" pitchFamily="34" charset="0"/>
              <a:buChar char="•"/>
              <a:defRPr sz="1200">
                <a:solidFill>
                  <a:schemeClr val="bg1"/>
                </a:solidFill>
              </a:defRPr>
            </a:lvl4pPr>
            <a:lvl5pPr marL="960120" indent="-137160">
              <a:lnSpc>
                <a:spcPct val="150000"/>
              </a:lnSpc>
              <a:spcBef>
                <a:spcPts val="600"/>
              </a:spcBef>
              <a:buClrTx/>
              <a:buFont typeface="Courier New" panose="02070309020205020404" pitchFamily="49" charset="0"/>
              <a:buChar char="o"/>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p:cNvSpPr txBox="1"/>
          <p:nvPr/>
        </p:nvSpPr>
        <p:spPr>
          <a:xfrm>
            <a:off x="8305800" y="6597930"/>
            <a:ext cx="2743200" cy="200055"/>
          </a:xfrm>
          <a:prstGeom prst="rect">
            <a:avLst/>
          </a:prstGeom>
          <a:noFill/>
        </p:spPr>
        <p:txBody>
          <a:bodyPr wrap="square" rtlCol="0">
            <a:spAutoFit/>
          </a:bodyPr>
          <a:lstStyle/>
          <a:p>
            <a:pPr algn="r"/>
            <a:r>
              <a:rPr lang="en-US" sz="700" dirty="0">
                <a:solidFill>
                  <a:srgbClr val="FFFFFF"/>
                </a:solidFill>
              </a:rPr>
              <a:t>© </a:t>
            </a:r>
            <a:r>
              <a:rPr lang="en-CA" sz="700" dirty="0">
                <a:solidFill>
                  <a:srgbClr val="FFFFFF"/>
                </a:solidFill>
              </a:rPr>
              <a:t>2019 </a:t>
            </a:r>
            <a:r>
              <a:rPr lang="en-US" sz="700" baseline="0" dirty="0">
                <a:solidFill>
                  <a:srgbClr val="FFFFFF"/>
                </a:solidFill>
              </a:rPr>
              <a:t>BlackBerry</a:t>
            </a:r>
            <a:r>
              <a:rPr lang="en-US" sz="700" dirty="0">
                <a:solidFill>
                  <a:srgbClr val="FFFFFF"/>
                </a:solidFill>
              </a:rPr>
              <a:t>. All Rights Reserved.</a:t>
            </a:r>
          </a:p>
        </p:txBody>
      </p:sp>
    </p:spTree>
    <p:extLst>
      <p:ext uri="{BB962C8B-B14F-4D97-AF65-F5344CB8AC3E}">
        <p14:creationId xmlns:p14="http://schemas.microsoft.com/office/powerpoint/2010/main" val="4509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image" Target="../media/image10.sv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9.pn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601984"/>
      </p:ext>
    </p:extLst>
  </p:cSld>
  <p:clrMap bg1="lt1" tx1="dk1" bg2="lt2" tx2="dk2" accent1="accent1" accent2="accent2" accent3="accent3" accent4="accent4" accent5="accent5" accent6="accent6" hlink="hlink" folHlink="folHlink"/>
  <p:sldLayoutIdLst>
    <p:sldLayoutId id="2147483833" r:id="rId1"/>
    <p:sldLayoutId id="2147483830" r:id="rId2"/>
    <p:sldLayoutId id="2147483831" r:id="rId3"/>
    <p:sldLayoutId id="2147483853" r:id="rId4"/>
    <p:sldLayoutId id="2147483854" r:id="rId5"/>
    <p:sldLayoutId id="2147483849" r:id="rId6"/>
    <p:sldLayoutId id="2147483843" r:id="rId7"/>
    <p:sldLayoutId id="2147483844" r:id="rId8"/>
    <p:sldLayoutId id="2147483848" r:id="rId9"/>
    <p:sldLayoutId id="214748400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4000" kern="1200">
          <a:solidFill>
            <a:srgbClr val="464646"/>
          </a:solidFill>
          <a:latin typeface="Times New Roman"/>
          <a:ea typeface="+mj-ea"/>
          <a:cs typeface="Times New Roman"/>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2"/>
            </a:gs>
            <a:gs pos="45000">
              <a:srgbClr val="1D1F23"/>
            </a:gs>
            <a:gs pos="100000">
              <a:srgbClr val="000000"/>
            </a:gs>
          </a:gsLst>
          <a:lin ang="135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D7DF9-2D3B-E041-87A6-AB8331566B56}"/>
              </a:ext>
            </a:extLst>
          </p:cNvPr>
          <p:cNvSpPr>
            <a:spLocks noGrp="1"/>
          </p:cNvSpPr>
          <p:nvPr>
            <p:ph type="title"/>
          </p:nvPr>
        </p:nvSpPr>
        <p:spPr>
          <a:xfrm>
            <a:off x="838200" y="704741"/>
            <a:ext cx="10515600" cy="646331"/>
          </a:xfrm>
          <a:prstGeom prst="rect">
            <a:avLst/>
          </a:prstGeom>
        </p:spPr>
        <p:txBody>
          <a:bodyPr vert="horz" wrap="square" lIns="0" tIns="45720" rIns="45720" bIns="45720" rtlCol="0" anchor="ctr">
            <a:spAutoFit/>
          </a:bodyPr>
          <a:lstStyle/>
          <a:p>
            <a:r>
              <a:rPr lang="en-US" dirty="0"/>
              <a:t>Click to add title style</a:t>
            </a:r>
          </a:p>
        </p:txBody>
      </p:sp>
      <p:sp>
        <p:nvSpPr>
          <p:cNvPr id="3" name="Text Placeholder 2">
            <a:extLst>
              <a:ext uri="{FF2B5EF4-FFF2-40B4-BE49-F238E27FC236}">
                <a16:creationId xmlns:a16="http://schemas.microsoft.com/office/drawing/2014/main" id="{7AF035F5-79A7-2B45-AC7B-A9AF2608B013}"/>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99485948-FA98-024D-85D0-C594FE8D8956}"/>
              </a:ext>
            </a:extLst>
          </p:cNvPr>
          <p:cNvPicPr>
            <a:picLocks noChangeAspect="1"/>
          </p:cNvPicPr>
          <p:nvPr userDrawn="1"/>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079992" y="6427721"/>
            <a:ext cx="2273808" cy="173149"/>
          </a:xfrm>
          <a:prstGeom prst="rect">
            <a:avLst/>
          </a:prstGeom>
        </p:spPr>
      </p:pic>
    </p:spTree>
    <p:extLst>
      <p:ext uri="{BB962C8B-B14F-4D97-AF65-F5344CB8AC3E}">
        <p14:creationId xmlns:p14="http://schemas.microsoft.com/office/powerpoint/2010/main" val="111833728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i="0" kern="1200">
          <a:solidFill>
            <a:schemeClr val="bg1"/>
          </a:solidFill>
          <a:latin typeface="Forza Light" pitchFamily="2" charset="0"/>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b="0" i="0" kern="1200">
          <a:solidFill>
            <a:schemeClr val="bg1"/>
          </a:solidFill>
          <a:latin typeface="Forza Book" pitchFamily="2" charset="0"/>
          <a:ea typeface="+mn-ea"/>
          <a:cs typeface="+mn-cs"/>
        </a:defRPr>
      </a:lvl1pPr>
      <a:lvl2pPr marL="228600" indent="-137160" algn="l" defTabSz="914400" rtl="0" eaLnBrk="1" latinLnBrk="0" hangingPunct="1">
        <a:lnSpc>
          <a:spcPct val="120000"/>
        </a:lnSpc>
        <a:spcBef>
          <a:spcPts val="1000"/>
        </a:spcBef>
        <a:buFont typeface="Wingdings" pitchFamily="2" charset="2"/>
        <a:buChar char="§"/>
        <a:defRPr sz="1400" b="0" i="0" kern="1200">
          <a:solidFill>
            <a:schemeClr val="bg1"/>
          </a:solidFill>
          <a:latin typeface="Forza Book" pitchFamily="2" charset="0"/>
          <a:ea typeface="+mn-ea"/>
          <a:cs typeface="+mn-cs"/>
        </a:defRPr>
      </a:lvl2pPr>
      <a:lvl3pPr marL="491490" indent="-137160" algn="l" defTabSz="914400" rtl="0" eaLnBrk="1" latinLnBrk="0" hangingPunct="1">
        <a:lnSpc>
          <a:spcPct val="120000"/>
        </a:lnSpc>
        <a:spcBef>
          <a:spcPts val="1000"/>
        </a:spcBef>
        <a:buFont typeface="Wingdings" pitchFamily="2" charset="2"/>
        <a:buChar char="§"/>
        <a:defRPr sz="1400" b="0" i="0" kern="1200">
          <a:solidFill>
            <a:schemeClr val="bg1"/>
          </a:solidFill>
          <a:latin typeface="Forza Book" pitchFamily="2" charset="0"/>
          <a:ea typeface="+mn-ea"/>
          <a:cs typeface="+mn-cs"/>
        </a:defRPr>
      </a:lvl3pPr>
      <a:lvl4pPr marL="685800" indent="-137160" algn="l" defTabSz="914400" rtl="0" eaLnBrk="1" latinLnBrk="0" hangingPunct="1">
        <a:lnSpc>
          <a:spcPct val="120000"/>
        </a:lnSpc>
        <a:spcBef>
          <a:spcPts val="1000"/>
        </a:spcBef>
        <a:buFont typeface="Wingdings" pitchFamily="2" charset="2"/>
        <a:buChar char="§"/>
        <a:defRPr sz="1400" b="0" i="0" kern="1200">
          <a:solidFill>
            <a:schemeClr val="bg1"/>
          </a:solidFill>
          <a:latin typeface="Forza Book" pitchFamily="2" charset="0"/>
          <a:ea typeface="+mn-ea"/>
          <a:cs typeface="+mn-cs"/>
        </a:defRPr>
      </a:lvl4pPr>
      <a:lvl5pPr marL="0" indent="0" algn="l" defTabSz="914400" rtl="0" eaLnBrk="1" latinLnBrk="0" hangingPunct="1">
        <a:lnSpc>
          <a:spcPct val="120000"/>
        </a:lnSpc>
        <a:spcBef>
          <a:spcPts val="500"/>
        </a:spcBef>
        <a:buFont typeface="Arial" panose="020B0604020202020204" pitchFamily="34" charset="0"/>
        <a:buNone/>
        <a:defRPr sz="1100" b="0" i="0" kern="1200">
          <a:solidFill>
            <a:schemeClr val="bg1"/>
          </a:solidFill>
          <a:latin typeface="Forza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9230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spcBef>
          <a:spcPct val="0"/>
        </a:spcBef>
        <a:buNone/>
        <a:defRPr sz="4000" kern="1200">
          <a:solidFill>
            <a:srgbClr val="464646"/>
          </a:solidFill>
          <a:latin typeface="Times New Roman"/>
          <a:ea typeface="+mj-ea"/>
          <a:cs typeface="Times New Roman"/>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3.tiff"/><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0.emf"/><Relationship Id="rId11" Type="http://schemas.openxmlformats.org/officeDocument/2006/relationships/image" Target="../media/image35.svg"/><Relationship Id="rId5" Type="http://schemas.openxmlformats.org/officeDocument/2006/relationships/image" Target="../media/image2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10042-C9E9-D741-9A75-9B2E32B5FEB6}"/>
              </a:ext>
            </a:extLst>
          </p:cNvPr>
          <p:cNvSpPr/>
          <p:nvPr/>
        </p:nvSpPr>
        <p:spPr>
          <a:xfrm>
            <a:off x="4320363" y="3950547"/>
            <a:ext cx="3551274" cy="369332"/>
          </a:xfrm>
          <a:prstGeom prst="rect">
            <a:avLst/>
          </a:prstGeom>
        </p:spPr>
        <p:txBody>
          <a:bodyPr wrap="square">
            <a:spAutoFit/>
          </a:bodyPr>
          <a:lstStyle/>
          <a:p>
            <a:pPr algn="ctr"/>
            <a:r>
              <a:rPr lang="en-US" dirty="0">
                <a:solidFill>
                  <a:schemeClr val="bg1"/>
                </a:solidFill>
                <a:latin typeface="Arial" panose="020B0604020202020204" pitchFamily="34" charset="0"/>
                <a:ea typeface="Roboto Medium" panose="02000000000000000000" pitchFamily="2" charset="0"/>
                <a:cs typeface="Arial" panose="020B0604020202020204" pitchFamily="34" charset="0"/>
              </a:rPr>
              <a:t>Intelligent Security. Everywhere.</a:t>
            </a:r>
            <a:endParaRPr lang="en-US" b="1" dirty="0">
              <a:solidFill>
                <a:schemeClr val="bg1"/>
              </a:solidFill>
              <a:latin typeface="Arial" panose="020B0604020202020204" pitchFamily="34" charset="0"/>
              <a:ea typeface="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8739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DF47-AAFD-6A48-9C7D-2D9EBAFD5936}"/>
              </a:ext>
            </a:extLst>
          </p:cNvPr>
          <p:cNvPicPr>
            <a:picLocks noChangeAspect="1"/>
          </p:cNvPicPr>
          <p:nvPr/>
        </p:nvPicPr>
        <p:blipFill>
          <a:blip r:embed="rId3"/>
          <a:stretch>
            <a:fillRect/>
          </a:stretch>
        </p:blipFill>
        <p:spPr>
          <a:xfrm>
            <a:off x="22976" y="0"/>
            <a:ext cx="12169024" cy="6537739"/>
          </a:xfrm>
          <a:prstGeom prst="rect">
            <a:avLst/>
          </a:prstGeom>
        </p:spPr>
      </p:pic>
      <p:cxnSp>
        <p:nvCxnSpPr>
          <p:cNvPr id="12" name="Straight Connector 11">
            <a:extLst>
              <a:ext uri="{FF2B5EF4-FFF2-40B4-BE49-F238E27FC236}">
                <a16:creationId xmlns:a16="http://schemas.microsoft.com/office/drawing/2014/main" id="{CCC3503E-2CD1-A94B-B1CB-F80B1B440324}"/>
              </a:ext>
            </a:extLst>
          </p:cNvPr>
          <p:cNvCxnSpPr>
            <a:cxnSpLocks/>
          </p:cNvCxnSpPr>
          <p:nvPr/>
        </p:nvCxnSpPr>
        <p:spPr>
          <a:xfrm>
            <a:off x="2635953" y="5472534"/>
            <a:ext cx="635032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itle 3">
            <a:extLst>
              <a:ext uri="{FF2B5EF4-FFF2-40B4-BE49-F238E27FC236}">
                <a16:creationId xmlns:a16="http://schemas.microsoft.com/office/drawing/2014/main" id="{423BF3FB-6236-4D02-BB89-240AD8FAA0B8}"/>
              </a:ext>
            </a:extLst>
          </p:cNvPr>
          <p:cNvSpPr>
            <a:spLocks noGrp="1"/>
          </p:cNvSpPr>
          <p:nvPr>
            <p:ph type="title"/>
          </p:nvPr>
        </p:nvSpPr>
        <p:spPr>
          <a:xfrm>
            <a:off x="609600" y="971903"/>
            <a:ext cx="10972800" cy="643233"/>
          </a:xfrm>
        </p:spPr>
        <p:txBody>
          <a:bodyPr anchor="t"/>
          <a:lstStyle/>
          <a:p>
            <a:pPr algn="ctr">
              <a:lnSpc>
                <a:spcPct val="110000"/>
              </a:lnSpc>
            </a:pPr>
            <a:r>
              <a:rPr lang="en-US" sz="2400" dirty="0">
                <a:latin typeface="+mn-lt"/>
              </a:rPr>
              <a:t>Security strategy begins with an attitude:</a:t>
            </a:r>
          </a:p>
        </p:txBody>
      </p:sp>
      <p:sp>
        <p:nvSpPr>
          <p:cNvPr id="18" name="Title 3">
            <a:extLst>
              <a:ext uri="{FF2B5EF4-FFF2-40B4-BE49-F238E27FC236}">
                <a16:creationId xmlns:a16="http://schemas.microsoft.com/office/drawing/2014/main" id="{B155EF44-2A3C-4920-AAC7-FDA866852D35}"/>
              </a:ext>
            </a:extLst>
          </p:cNvPr>
          <p:cNvSpPr txBox="1">
            <a:spLocks/>
          </p:cNvSpPr>
          <p:nvPr/>
        </p:nvSpPr>
        <p:spPr>
          <a:xfrm>
            <a:off x="609600" y="1353567"/>
            <a:ext cx="10972800" cy="643233"/>
          </a:xfrm>
          <a:prstGeom prst="rect">
            <a:avLst/>
          </a:prstGeom>
        </p:spPr>
        <p:txBody>
          <a:bodyPr anchor="t" anchorCtr="0">
            <a:noAutofit/>
          </a:bodyPr>
          <a:lstStyle>
            <a:lvl1pPr algn="l" defTabSz="914400" rtl="0" eaLnBrk="1" latinLnBrk="0" hangingPunct="1">
              <a:lnSpc>
                <a:spcPts val="3920"/>
              </a:lnSpc>
              <a:spcBef>
                <a:spcPct val="0"/>
              </a:spcBef>
              <a:buNone/>
              <a:defRPr sz="3600" kern="1200" baseline="0">
                <a:solidFill>
                  <a:schemeClr val="bg1"/>
                </a:solidFill>
                <a:latin typeface="+mj-lt"/>
                <a:ea typeface="+mj-ea"/>
                <a:cs typeface="Times New Roman"/>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j-ea"/>
                <a:cs typeface="Times New Roman"/>
              </a:rPr>
              <a:t>Never trust. Always verify.</a:t>
            </a:r>
          </a:p>
        </p:txBody>
      </p:sp>
      <p:sp>
        <p:nvSpPr>
          <p:cNvPr id="19" name="Rectangle 18">
            <a:extLst>
              <a:ext uri="{FF2B5EF4-FFF2-40B4-BE49-F238E27FC236}">
                <a16:creationId xmlns:a16="http://schemas.microsoft.com/office/drawing/2014/main" id="{B72947BE-D6CC-4FF9-8049-0A7D9FD0A334}"/>
              </a:ext>
            </a:extLst>
          </p:cNvPr>
          <p:cNvSpPr/>
          <p:nvPr/>
        </p:nvSpPr>
        <p:spPr>
          <a:xfrm>
            <a:off x="1619317" y="5655264"/>
            <a:ext cx="9533607" cy="461665"/>
          </a:xfrm>
          <a:prstGeom prst="rect">
            <a:avLst/>
          </a:prstGeom>
        </p:spPr>
        <p:txBody>
          <a:bodyPr/>
          <a:lstStyle/>
          <a:p>
            <a:pPr marL="45720">
              <a:spcBef>
                <a:spcPts val="600"/>
              </a:spcBef>
              <a:buClr>
                <a:schemeClr val="tx1"/>
              </a:buClr>
            </a:pPr>
            <a:r>
              <a:rPr lang="en-US" sz="2400" b="1" dirty="0">
                <a:solidFill>
                  <a:schemeClr val="bg1"/>
                </a:solidFill>
              </a:rPr>
              <a:t>Chris Pittman: Sales Engineering Manager – Central U.S.</a:t>
            </a:r>
          </a:p>
        </p:txBody>
      </p:sp>
      <p:sp>
        <p:nvSpPr>
          <p:cNvPr id="20" name="Title 3">
            <a:extLst>
              <a:ext uri="{FF2B5EF4-FFF2-40B4-BE49-F238E27FC236}">
                <a16:creationId xmlns:a16="http://schemas.microsoft.com/office/drawing/2014/main" id="{33D0C08E-D45F-45C2-9079-6A1917357B67}"/>
              </a:ext>
            </a:extLst>
          </p:cNvPr>
          <p:cNvSpPr txBox="1">
            <a:spLocks/>
          </p:cNvSpPr>
          <p:nvPr/>
        </p:nvSpPr>
        <p:spPr>
          <a:xfrm>
            <a:off x="609600" y="3231567"/>
            <a:ext cx="10972800" cy="643233"/>
          </a:xfrm>
          <a:prstGeom prst="rect">
            <a:avLst/>
          </a:prstGeom>
        </p:spPr>
        <p:txBody>
          <a:bodyPr anchor="t" anchorCtr="0">
            <a:noAutofit/>
          </a:bodyPr>
          <a:lstStyle>
            <a:lvl1pPr algn="l" defTabSz="914400" rtl="0" eaLnBrk="1" latinLnBrk="0" hangingPunct="1">
              <a:lnSpc>
                <a:spcPts val="3920"/>
              </a:lnSpc>
              <a:spcBef>
                <a:spcPct val="0"/>
              </a:spcBef>
              <a:buNone/>
              <a:defRPr sz="3600" kern="1200" baseline="0">
                <a:solidFill>
                  <a:schemeClr val="bg1"/>
                </a:solidFill>
                <a:latin typeface="+mj-lt"/>
                <a:ea typeface="+mj-ea"/>
                <a:cs typeface="Times New Roman"/>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lang="en-US" sz="4800" b="1" dirty="0">
                <a:solidFill>
                  <a:prstClr val="white"/>
                </a:solidFill>
                <a:latin typeface="Arial"/>
              </a:rPr>
              <a:t>Rational Approach to Zero Trust</a:t>
            </a:r>
            <a:endParaRPr kumimoji="0" lang="en-US" sz="4800" b="1" i="0" u="none" strike="noStrike" kern="1200" cap="none" spc="0" normalizeH="0" baseline="0" noProof="0" dirty="0">
              <a:ln>
                <a:noFill/>
              </a:ln>
              <a:solidFill>
                <a:prstClr val="white"/>
              </a:solidFill>
              <a:effectLst/>
              <a:uLnTx/>
              <a:uFillTx/>
              <a:latin typeface="Arial"/>
              <a:ea typeface="+mj-ea"/>
              <a:cs typeface="Times New Roman"/>
            </a:endParaRPr>
          </a:p>
        </p:txBody>
      </p:sp>
    </p:spTree>
    <p:extLst>
      <p:ext uri="{BB962C8B-B14F-4D97-AF65-F5344CB8AC3E}">
        <p14:creationId xmlns:p14="http://schemas.microsoft.com/office/powerpoint/2010/main" val="393777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DF47-AAFD-6A48-9C7D-2D9EBAFD5936}"/>
              </a:ext>
            </a:extLst>
          </p:cNvPr>
          <p:cNvPicPr>
            <a:picLocks noChangeAspect="1"/>
          </p:cNvPicPr>
          <p:nvPr/>
        </p:nvPicPr>
        <p:blipFill>
          <a:blip r:embed="rId3"/>
          <a:stretch>
            <a:fillRect/>
          </a:stretch>
        </p:blipFill>
        <p:spPr>
          <a:xfrm>
            <a:off x="22976" y="0"/>
            <a:ext cx="12169024" cy="6537739"/>
          </a:xfrm>
          <a:prstGeom prst="rect">
            <a:avLst/>
          </a:prstGeom>
        </p:spPr>
      </p:pic>
      <p:sp>
        <p:nvSpPr>
          <p:cNvPr id="7" name="Title 6">
            <a:extLst>
              <a:ext uri="{FF2B5EF4-FFF2-40B4-BE49-F238E27FC236}">
                <a16:creationId xmlns:a16="http://schemas.microsoft.com/office/drawing/2014/main" id="{759FE73A-5BBB-0B4B-BECD-E6E7078609C4}"/>
              </a:ext>
            </a:extLst>
          </p:cNvPr>
          <p:cNvSpPr>
            <a:spLocks noGrp="1"/>
          </p:cNvSpPr>
          <p:nvPr>
            <p:ph type="title"/>
          </p:nvPr>
        </p:nvSpPr>
        <p:spPr/>
        <p:txBody>
          <a:bodyPr/>
          <a:lstStyle/>
          <a:p>
            <a:r>
              <a:rPr lang="en-US" dirty="0"/>
              <a:t>Zero Trust for Effective Security</a:t>
            </a:r>
          </a:p>
        </p:txBody>
      </p:sp>
      <p:sp>
        <p:nvSpPr>
          <p:cNvPr id="8" name="Text Placeholder 7">
            <a:extLst>
              <a:ext uri="{FF2B5EF4-FFF2-40B4-BE49-F238E27FC236}">
                <a16:creationId xmlns:a16="http://schemas.microsoft.com/office/drawing/2014/main" id="{BD174205-F167-074E-BC50-FEB56536B81E}"/>
              </a:ext>
            </a:extLst>
          </p:cNvPr>
          <p:cNvSpPr>
            <a:spLocks noGrp="1"/>
          </p:cNvSpPr>
          <p:nvPr>
            <p:ph type="body" sz="quarter" idx="10"/>
          </p:nvPr>
        </p:nvSpPr>
        <p:spPr>
          <a:xfrm>
            <a:off x="594549" y="5581237"/>
            <a:ext cx="10848726" cy="508892"/>
          </a:xfrm>
        </p:spPr>
        <p:txBody>
          <a:bodyPr/>
          <a:lstStyle/>
          <a:p>
            <a:pPr algn="ctr"/>
            <a:r>
              <a:rPr lang="en-US" sz="2400" dirty="0"/>
              <a:t>TRUST IS A VULNERABILITY.</a:t>
            </a:r>
          </a:p>
        </p:txBody>
      </p:sp>
      <p:sp>
        <p:nvSpPr>
          <p:cNvPr id="9" name="Text Placeholder 7">
            <a:extLst>
              <a:ext uri="{FF2B5EF4-FFF2-40B4-BE49-F238E27FC236}">
                <a16:creationId xmlns:a16="http://schemas.microsoft.com/office/drawing/2014/main" id="{326357D1-114B-CD4D-BF08-02E0485B4B12}"/>
              </a:ext>
            </a:extLst>
          </p:cNvPr>
          <p:cNvSpPr txBox="1">
            <a:spLocks/>
          </p:cNvSpPr>
          <p:nvPr/>
        </p:nvSpPr>
        <p:spPr>
          <a:xfrm>
            <a:off x="603362" y="3540480"/>
            <a:ext cx="5477587" cy="430410"/>
          </a:xfrm>
          <a:prstGeom prst="rect">
            <a:avLst/>
          </a:prstGeom>
        </p:spPr>
        <p:txBody>
          <a:bodyPr/>
          <a:lstStyle>
            <a:lvl1pPr marL="45720" indent="0" algn="l" defTabSz="914400" rtl="0" eaLnBrk="1" latinLnBrk="0" hangingPunct="1">
              <a:lnSpc>
                <a:spcPct val="100000"/>
              </a:lnSpc>
              <a:spcBef>
                <a:spcPts val="600"/>
              </a:spcBef>
              <a:buClr>
                <a:schemeClr val="tx1"/>
              </a:buClr>
              <a:buFont typeface="Wingdings" panose="05000000000000000000" pitchFamily="2" charset="2"/>
              <a:buNone/>
              <a:defRPr sz="1800" b="1" kern="1200">
                <a:solidFill>
                  <a:schemeClr val="bg1"/>
                </a:solidFill>
                <a:latin typeface="+mn-lt"/>
                <a:ea typeface="+mn-ea"/>
                <a:cs typeface="+mn-cs"/>
              </a:defRPr>
            </a:lvl1pPr>
            <a:lvl2pPr marL="384048" indent="-146304" algn="l" defTabSz="914400" rtl="0" eaLnBrk="1" latinLnBrk="0" hangingPunct="1">
              <a:lnSpc>
                <a:spcPct val="100000"/>
              </a:lnSpc>
              <a:spcBef>
                <a:spcPts val="600"/>
              </a:spcBef>
              <a:buClr>
                <a:schemeClr val="bg1"/>
              </a:buClr>
              <a:buFont typeface="Wingdings" panose="05000000000000000000" pitchFamily="2" charset="2"/>
              <a:buChar char="§"/>
              <a:defRPr sz="1400" kern="1200">
                <a:solidFill>
                  <a:schemeClr val="bg1"/>
                </a:solidFill>
                <a:latin typeface="+mn-lt"/>
                <a:ea typeface="+mn-ea"/>
                <a:cs typeface="+mn-cs"/>
              </a:defRPr>
            </a:lvl2pPr>
            <a:lvl3pPr marL="502920" indent="-118872" algn="l" defTabSz="914400" rtl="0" eaLnBrk="1" latinLnBrk="0" hangingPunct="1">
              <a:lnSpc>
                <a:spcPct val="100000"/>
              </a:lnSpc>
              <a:spcBef>
                <a:spcPts val="600"/>
              </a:spcBef>
              <a:buClr>
                <a:schemeClr val="bg1"/>
              </a:buClr>
              <a:buFont typeface="Wingdings" charset="2"/>
              <a:buChar char="§"/>
              <a:defRPr sz="1200" kern="1200" baseline="0">
                <a:solidFill>
                  <a:schemeClr val="bg1"/>
                </a:solidFill>
                <a:latin typeface="+mn-lt"/>
                <a:ea typeface="+mn-ea"/>
                <a:cs typeface="+mn-cs"/>
              </a:defRPr>
            </a:lvl3pPr>
            <a:lvl4pPr marL="685800" indent="-118872" algn="l" defTabSz="914400" rtl="0" eaLnBrk="1" latinLnBrk="0" hangingPunct="1">
              <a:lnSpc>
                <a:spcPct val="130000"/>
              </a:lnSpc>
              <a:spcBef>
                <a:spcPts val="600"/>
              </a:spcBef>
              <a:buClr>
                <a:schemeClr val="bg1"/>
              </a:buClr>
              <a:buFont typeface="Wingdings" charset="2"/>
              <a:buChar char="§"/>
              <a:defRPr sz="1000" kern="1200">
                <a:solidFill>
                  <a:schemeClr val="bg1"/>
                </a:solidFill>
                <a:latin typeface="+mn-lt"/>
                <a:ea typeface="+mn-ea"/>
                <a:cs typeface="+mn-cs"/>
              </a:defRPr>
            </a:lvl4pPr>
            <a:lvl5pPr marL="868680" indent="-118872" algn="l" defTabSz="914400" rtl="0" eaLnBrk="1" latinLnBrk="0" hangingPunct="1">
              <a:lnSpc>
                <a:spcPct val="100000"/>
              </a:lnSpc>
              <a:spcBef>
                <a:spcPts val="600"/>
              </a:spcBef>
              <a:buClr>
                <a:schemeClr val="bg1"/>
              </a:buClr>
              <a:buFont typeface="Wingdings" charset="2"/>
              <a:buChar char="§"/>
              <a:defRPr sz="1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 marR="0" lvl="0" indent="0" algn="l" defTabSz="914400" rtl="0" eaLnBrk="1" fontAlgn="auto" latinLnBrk="0" hangingPunct="1">
              <a:lnSpc>
                <a:spcPct val="100000"/>
              </a:lnSpc>
              <a:spcBef>
                <a:spcPts val="600"/>
              </a:spcBef>
              <a:spcAft>
                <a:spcPts val="0"/>
              </a:spcAft>
              <a:buClr>
                <a:prstClr val="black"/>
              </a:buClr>
              <a:buSzTx/>
              <a:buFont typeface="Wingdings" panose="05000000000000000000" pitchFamily="2" charset="2"/>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THE THREATS:</a:t>
            </a:r>
          </a:p>
        </p:txBody>
      </p:sp>
      <p:sp>
        <p:nvSpPr>
          <p:cNvPr id="10" name="Text Placeholder 7">
            <a:extLst>
              <a:ext uri="{FF2B5EF4-FFF2-40B4-BE49-F238E27FC236}">
                <a16:creationId xmlns:a16="http://schemas.microsoft.com/office/drawing/2014/main" id="{0653AC3C-E7C6-734E-B06A-1936B9E64468}"/>
              </a:ext>
            </a:extLst>
          </p:cNvPr>
          <p:cNvSpPr txBox="1">
            <a:spLocks/>
          </p:cNvSpPr>
          <p:nvPr/>
        </p:nvSpPr>
        <p:spPr>
          <a:xfrm>
            <a:off x="603362" y="1918144"/>
            <a:ext cx="5151645" cy="412100"/>
          </a:xfrm>
          <a:prstGeom prst="rect">
            <a:avLst/>
          </a:prstGeom>
        </p:spPr>
        <p:txBody>
          <a:bodyPr/>
          <a:lstStyle>
            <a:lvl1pPr marL="45720" indent="0" algn="l" defTabSz="914400" rtl="0" eaLnBrk="1" latinLnBrk="0" hangingPunct="1">
              <a:lnSpc>
                <a:spcPct val="100000"/>
              </a:lnSpc>
              <a:spcBef>
                <a:spcPts val="600"/>
              </a:spcBef>
              <a:buClr>
                <a:schemeClr val="tx1"/>
              </a:buClr>
              <a:buFont typeface="Wingdings" panose="05000000000000000000" pitchFamily="2" charset="2"/>
              <a:buNone/>
              <a:defRPr sz="1800" b="1" kern="1200">
                <a:solidFill>
                  <a:schemeClr val="bg1"/>
                </a:solidFill>
                <a:latin typeface="+mn-lt"/>
                <a:ea typeface="+mn-ea"/>
                <a:cs typeface="+mn-cs"/>
              </a:defRPr>
            </a:lvl1pPr>
            <a:lvl2pPr marL="384048" indent="-146304" algn="l" defTabSz="914400" rtl="0" eaLnBrk="1" latinLnBrk="0" hangingPunct="1">
              <a:lnSpc>
                <a:spcPct val="100000"/>
              </a:lnSpc>
              <a:spcBef>
                <a:spcPts val="600"/>
              </a:spcBef>
              <a:buClr>
                <a:schemeClr val="bg1"/>
              </a:buClr>
              <a:buFont typeface="Wingdings" panose="05000000000000000000" pitchFamily="2" charset="2"/>
              <a:buChar char="§"/>
              <a:defRPr sz="1400" kern="1200">
                <a:solidFill>
                  <a:schemeClr val="bg1"/>
                </a:solidFill>
                <a:latin typeface="+mn-lt"/>
                <a:ea typeface="+mn-ea"/>
                <a:cs typeface="+mn-cs"/>
              </a:defRPr>
            </a:lvl2pPr>
            <a:lvl3pPr marL="502920" indent="-118872" algn="l" defTabSz="914400" rtl="0" eaLnBrk="1" latinLnBrk="0" hangingPunct="1">
              <a:lnSpc>
                <a:spcPct val="100000"/>
              </a:lnSpc>
              <a:spcBef>
                <a:spcPts val="600"/>
              </a:spcBef>
              <a:buClr>
                <a:schemeClr val="bg1"/>
              </a:buClr>
              <a:buFont typeface="Wingdings" charset="2"/>
              <a:buChar char="§"/>
              <a:defRPr sz="1200" kern="1200" baseline="0">
                <a:solidFill>
                  <a:schemeClr val="bg1"/>
                </a:solidFill>
                <a:latin typeface="+mn-lt"/>
                <a:ea typeface="+mn-ea"/>
                <a:cs typeface="+mn-cs"/>
              </a:defRPr>
            </a:lvl3pPr>
            <a:lvl4pPr marL="685800" indent="-118872" algn="l" defTabSz="914400" rtl="0" eaLnBrk="1" latinLnBrk="0" hangingPunct="1">
              <a:lnSpc>
                <a:spcPct val="130000"/>
              </a:lnSpc>
              <a:spcBef>
                <a:spcPts val="600"/>
              </a:spcBef>
              <a:buClr>
                <a:schemeClr val="bg1"/>
              </a:buClr>
              <a:buFont typeface="Wingdings" charset="2"/>
              <a:buChar char="§"/>
              <a:defRPr sz="1000" kern="1200">
                <a:solidFill>
                  <a:schemeClr val="bg1"/>
                </a:solidFill>
                <a:latin typeface="+mn-lt"/>
                <a:ea typeface="+mn-ea"/>
                <a:cs typeface="+mn-cs"/>
              </a:defRPr>
            </a:lvl4pPr>
            <a:lvl5pPr marL="868680" indent="-118872" algn="l" defTabSz="914400" rtl="0" eaLnBrk="1" latinLnBrk="0" hangingPunct="1">
              <a:lnSpc>
                <a:spcPct val="100000"/>
              </a:lnSpc>
              <a:spcBef>
                <a:spcPts val="600"/>
              </a:spcBef>
              <a:buClr>
                <a:schemeClr val="bg1"/>
              </a:buClr>
              <a:buFont typeface="Wingdings" charset="2"/>
              <a:buChar char="§"/>
              <a:defRPr sz="1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 marR="0" lvl="0" indent="0" algn="l" defTabSz="914400" rtl="0" eaLnBrk="1" fontAlgn="auto" latinLnBrk="0" hangingPunct="1">
              <a:lnSpc>
                <a:spcPct val="100000"/>
              </a:lnSpc>
              <a:spcBef>
                <a:spcPts val="600"/>
              </a:spcBef>
              <a:spcAft>
                <a:spcPts val="0"/>
              </a:spcAft>
              <a:buClr>
                <a:prstClr val="black"/>
              </a:buClr>
              <a:buSzTx/>
              <a:buFont typeface="Wingdings" panose="05000000000000000000" pitchFamily="2" charset="2"/>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THE ENVIRONMENT:</a:t>
            </a:r>
          </a:p>
        </p:txBody>
      </p:sp>
      <p:cxnSp>
        <p:nvCxnSpPr>
          <p:cNvPr id="12" name="Straight Connector 11">
            <a:extLst>
              <a:ext uri="{FF2B5EF4-FFF2-40B4-BE49-F238E27FC236}">
                <a16:creationId xmlns:a16="http://schemas.microsoft.com/office/drawing/2014/main" id="{CCC3503E-2CD1-A94B-B1CB-F80B1B440324}"/>
              </a:ext>
            </a:extLst>
          </p:cNvPr>
          <p:cNvCxnSpPr>
            <a:cxnSpLocks/>
          </p:cNvCxnSpPr>
          <p:nvPr/>
        </p:nvCxnSpPr>
        <p:spPr>
          <a:xfrm>
            <a:off x="2635953" y="5472534"/>
            <a:ext cx="6350329"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B8906AE-8F2D-4C64-B0F3-20AC1C003218}"/>
              </a:ext>
            </a:extLst>
          </p:cNvPr>
          <p:cNvSpPr/>
          <p:nvPr/>
        </p:nvSpPr>
        <p:spPr>
          <a:xfrm>
            <a:off x="603362" y="2365904"/>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Users are Mobile</a:t>
            </a:r>
          </a:p>
        </p:txBody>
      </p:sp>
      <p:sp>
        <p:nvSpPr>
          <p:cNvPr id="32" name="Rectangle 31">
            <a:extLst>
              <a:ext uri="{FF2B5EF4-FFF2-40B4-BE49-F238E27FC236}">
                <a16:creationId xmlns:a16="http://schemas.microsoft.com/office/drawing/2014/main" id="{1DFD3E83-4677-49A0-9CF3-1A189578EFD6}"/>
              </a:ext>
            </a:extLst>
          </p:cNvPr>
          <p:cNvSpPr/>
          <p:nvPr/>
        </p:nvSpPr>
        <p:spPr>
          <a:xfrm>
            <a:off x="603362" y="2677537"/>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Users access Resources from Multiple Devices</a:t>
            </a:r>
          </a:p>
        </p:txBody>
      </p:sp>
      <p:sp>
        <p:nvSpPr>
          <p:cNvPr id="35" name="Rectangle 34">
            <a:extLst>
              <a:ext uri="{FF2B5EF4-FFF2-40B4-BE49-F238E27FC236}">
                <a16:creationId xmlns:a16="http://schemas.microsoft.com/office/drawing/2014/main" id="{AB630302-1888-4B9A-8CED-44C13C772DA0}"/>
              </a:ext>
            </a:extLst>
          </p:cNvPr>
          <p:cNvSpPr/>
          <p:nvPr/>
        </p:nvSpPr>
        <p:spPr>
          <a:xfrm>
            <a:off x="603362" y="2971377"/>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Data, Application &amp; Services in Distributed Datacenters &amp; Cloud</a:t>
            </a:r>
          </a:p>
        </p:txBody>
      </p:sp>
      <p:sp>
        <p:nvSpPr>
          <p:cNvPr id="36" name="Rectangle 35">
            <a:extLst>
              <a:ext uri="{FF2B5EF4-FFF2-40B4-BE49-F238E27FC236}">
                <a16:creationId xmlns:a16="http://schemas.microsoft.com/office/drawing/2014/main" id="{AB133F29-2E4E-4D78-B823-CFC7761FEAD1}"/>
              </a:ext>
            </a:extLst>
          </p:cNvPr>
          <p:cNvSpPr/>
          <p:nvPr/>
        </p:nvSpPr>
        <p:spPr>
          <a:xfrm>
            <a:off x="603362" y="3982554"/>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All Networks Assumed Hostile</a:t>
            </a:r>
          </a:p>
        </p:txBody>
      </p:sp>
      <p:sp>
        <p:nvSpPr>
          <p:cNvPr id="38" name="Rectangle 37">
            <a:extLst>
              <a:ext uri="{FF2B5EF4-FFF2-40B4-BE49-F238E27FC236}">
                <a16:creationId xmlns:a16="http://schemas.microsoft.com/office/drawing/2014/main" id="{75AEA7A1-8D9E-4BCF-A203-200167185C8E}"/>
              </a:ext>
            </a:extLst>
          </p:cNvPr>
          <p:cNvSpPr/>
          <p:nvPr/>
        </p:nvSpPr>
        <p:spPr>
          <a:xfrm>
            <a:off x="594549" y="4285290"/>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Threats Exist INTERNALLY &amp; EXTERNALLY</a:t>
            </a:r>
          </a:p>
        </p:txBody>
      </p:sp>
      <p:sp>
        <p:nvSpPr>
          <p:cNvPr id="42" name="Rectangle 41">
            <a:extLst>
              <a:ext uri="{FF2B5EF4-FFF2-40B4-BE49-F238E27FC236}">
                <a16:creationId xmlns:a16="http://schemas.microsoft.com/office/drawing/2014/main" id="{639121F6-EA1A-42FD-A275-34515000893E}"/>
              </a:ext>
            </a:extLst>
          </p:cNvPr>
          <p:cNvSpPr/>
          <p:nvPr/>
        </p:nvSpPr>
        <p:spPr>
          <a:xfrm>
            <a:off x="603362" y="4588026"/>
            <a:ext cx="6096000" cy="338554"/>
          </a:xfrm>
          <a:prstGeom prst="rect">
            <a:avLst/>
          </a:prstGeom>
        </p:spPr>
        <p:txBody>
          <a:bodyPr>
            <a:spAutoFit/>
          </a:bodyPr>
          <a:lstStyle/>
          <a:p>
            <a:pPr marL="182880" lvl="1" indent="-182880">
              <a:spcBef>
                <a:spcPts val="600"/>
              </a:spcBef>
              <a:buClr>
                <a:prstClr val="white"/>
              </a:buClr>
              <a:buFont typeface="Wingdings" panose="05000000000000000000" pitchFamily="2" charset="2"/>
              <a:buChar char="§"/>
              <a:defRPr/>
            </a:pPr>
            <a:r>
              <a:rPr lang="en-US" sz="1600" dirty="0">
                <a:solidFill>
                  <a:prstClr val="white"/>
                </a:solidFill>
              </a:rPr>
              <a:t>The Inside User is Increasingly the GREATEST Threat</a:t>
            </a:r>
          </a:p>
        </p:txBody>
      </p:sp>
      <p:sp>
        <p:nvSpPr>
          <p:cNvPr id="43" name="TextBox 42">
            <a:extLst>
              <a:ext uri="{FF2B5EF4-FFF2-40B4-BE49-F238E27FC236}">
                <a16:creationId xmlns:a16="http://schemas.microsoft.com/office/drawing/2014/main" id="{BAC95B06-5D66-487B-A135-F812CDE877E0}"/>
              </a:ext>
            </a:extLst>
          </p:cNvPr>
          <p:cNvSpPr txBox="1"/>
          <p:nvPr/>
        </p:nvSpPr>
        <p:spPr>
          <a:xfrm>
            <a:off x="626130" y="1092833"/>
            <a:ext cx="4693914" cy="338554"/>
          </a:xfrm>
          <a:prstGeom prst="rect">
            <a:avLst/>
          </a:prstGeom>
          <a:noFill/>
        </p:spPr>
        <p:txBody>
          <a:bodyPr wrap="none" rtlCol="0">
            <a:spAutoFit/>
          </a:bodyPr>
          <a:lstStyle/>
          <a:p>
            <a:r>
              <a:rPr lang="en-US" sz="1600" dirty="0">
                <a:solidFill>
                  <a:schemeClr val="bg1"/>
                </a:solidFill>
              </a:rPr>
              <a:t>John </a:t>
            </a:r>
            <a:r>
              <a:rPr lang="en-US" sz="1600" dirty="0" err="1">
                <a:solidFill>
                  <a:schemeClr val="bg1"/>
                </a:solidFill>
              </a:rPr>
              <a:t>Kindervag</a:t>
            </a:r>
            <a:r>
              <a:rPr lang="en-US" sz="1600" dirty="0">
                <a:solidFill>
                  <a:schemeClr val="bg1"/>
                </a:solidFill>
              </a:rPr>
              <a:t> of Forrester ~ 2010, Still Evolving</a:t>
            </a:r>
          </a:p>
        </p:txBody>
      </p:sp>
    </p:spTree>
    <p:extLst>
      <p:ext uri="{BB962C8B-B14F-4D97-AF65-F5344CB8AC3E}">
        <p14:creationId xmlns:p14="http://schemas.microsoft.com/office/powerpoint/2010/main" val="12642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3" grpId="0"/>
      <p:bldP spid="32" grpId="0"/>
      <p:bldP spid="35" grpId="0"/>
      <p:bldP spid="36" grpId="0"/>
      <p:bldP spid="38"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Working Principles of Zero Trust </a:t>
            </a:r>
          </a:p>
        </p:txBody>
      </p:sp>
      <p:sp>
        <p:nvSpPr>
          <p:cNvPr id="3" name="Content Placeholder 2"/>
          <p:cNvSpPr>
            <a:spLocks noGrp="1"/>
          </p:cNvSpPr>
          <p:nvPr>
            <p:ph type="body" sz="quarter" idx="10"/>
          </p:nvPr>
        </p:nvSpPr>
        <p:spPr>
          <a:xfrm>
            <a:off x="1223469" y="1847610"/>
            <a:ext cx="7067170" cy="1031855"/>
          </a:xfrm>
        </p:spPr>
        <p:txBody>
          <a:bodyPr/>
          <a:lstStyle/>
          <a:p>
            <a:r>
              <a:rPr lang="en-US" sz="2800" b="1" dirty="0">
                <a:solidFill>
                  <a:schemeClr val="accent1"/>
                </a:solidFill>
              </a:rPr>
              <a:t>Trust is People-Centric</a:t>
            </a:r>
          </a:p>
        </p:txBody>
      </p:sp>
      <p:sp>
        <p:nvSpPr>
          <p:cNvPr id="6" name="Rectangle 5">
            <a:extLst>
              <a:ext uri="{FF2B5EF4-FFF2-40B4-BE49-F238E27FC236}">
                <a16:creationId xmlns:a16="http://schemas.microsoft.com/office/drawing/2014/main" id="{2D75CA1F-1E2C-428F-B0B5-CD38AC15CD93}"/>
              </a:ext>
            </a:extLst>
          </p:cNvPr>
          <p:cNvSpPr/>
          <p:nvPr/>
        </p:nvSpPr>
        <p:spPr>
          <a:xfrm>
            <a:off x="-808296" y="1583920"/>
            <a:ext cx="3649462" cy="1559234"/>
          </a:xfrm>
          <a:prstGeom prst="rect">
            <a:avLst/>
          </a:prstGeom>
        </p:spPr>
        <p:txBody>
          <a:bodyPr/>
          <a:lstStyle/>
          <a:p>
            <a:pPr marL="45720" algn="ctr">
              <a:spcBef>
                <a:spcPts val="600"/>
              </a:spcBef>
              <a:buClr>
                <a:schemeClr val="tx1"/>
              </a:buClr>
            </a:pPr>
            <a:r>
              <a:rPr lang="en-US" sz="7200" b="1" dirty="0">
                <a:solidFill>
                  <a:schemeClr val="bg1"/>
                </a:solidFill>
              </a:rPr>
              <a:t>1.</a:t>
            </a:r>
          </a:p>
        </p:txBody>
      </p:sp>
      <p:sp>
        <p:nvSpPr>
          <p:cNvPr id="7" name="Content Placeholder 2">
            <a:extLst>
              <a:ext uri="{FF2B5EF4-FFF2-40B4-BE49-F238E27FC236}">
                <a16:creationId xmlns:a16="http://schemas.microsoft.com/office/drawing/2014/main" id="{555326C1-6F8A-4F5D-974C-4FFDEDDCA4F8}"/>
              </a:ext>
            </a:extLst>
          </p:cNvPr>
          <p:cNvSpPr txBox="1">
            <a:spLocks/>
          </p:cNvSpPr>
          <p:nvPr/>
        </p:nvSpPr>
        <p:spPr>
          <a:xfrm>
            <a:off x="1223469" y="4677843"/>
            <a:ext cx="11252671" cy="511289"/>
          </a:xfrm>
          <a:prstGeom prst="rect">
            <a:avLst/>
          </a:prstGeom>
        </p:spPr>
        <p:txBody>
          <a:bodyPr/>
          <a:lstStyle>
            <a:lvl1pPr marL="45720" indent="0" algn="l" defTabSz="914400" rtl="0" eaLnBrk="1" latinLnBrk="0" hangingPunct="1">
              <a:lnSpc>
                <a:spcPct val="100000"/>
              </a:lnSpc>
              <a:spcBef>
                <a:spcPts val="600"/>
              </a:spcBef>
              <a:buClr>
                <a:schemeClr val="tx1"/>
              </a:buClr>
              <a:buFont typeface="Wingdings" panose="05000000000000000000" pitchFamily="2" charset="2"/>
              <a:buNone/>
              <a:defRPr sz="1800" b="1" kern="1200">
                <a:solidFill>
                  <a:schemeClr val="bg1"/>
                </a:solidFill>
                <a:latin typeface="+mn-lt"/>
                <a:ea typeface="+mn-ea"/>
                <a:cs typeface="+mn-cs"/>
              </a:defRPr>
            </a:lvl1pPr>
            <a:lvl2pPr marL="384048" indent="-146304" algn="l" defTabSz="914400" rtl="0" eaLnBrk="1" latinLnBrk="0" hangingPunct="1">
              <a:lnSpc>
                <a:spcPct val="100000"/>
              </a:lnSpc>
              <a:spcBef>
                <a:spcPts val="600"/>
              </a:spcBef>
              <a:buClrTx/>
              <a:buFont typeface="Arial" panose="020B0604020202020204" pitchFamily="34" charset="0"/>
              <a:buChar char="•"/>
              <a:defRPr sz="1400" kern="1200">
                <a:solidFill>
                  <a:schemeClr val="bg1"/>
                </a:solidFill>
                <a:latin typeface="+mn-lt"/>
                <a:ea typeface="+mn-ea"/>
                <a:cs typeface="+mn-cs"/>
              </a:defRPr>
            </a:lvl2pPr>
            <a:lvl3pPr marL="502920" indent="-118872" algn="l" defTabSz="914400" rtl="0" eaLnBrk="1" latinLnBrk="0" hangingPunct="1">
              <a:lnSpc>
                <a:spcPct val="100000"/>
              </a:lnSpc>
              <a:spcBef>
                <a:spcPts val="600"/>
              </a:spcBef>
              <a:buClrTx/>
              <a:buFont typeface="Arial" panose="020B0604020202020204" pitchFamily="34" charset="0"/>
              <a:buChar char="•"/>
              <a:defRPr sz="1400" kern="1200" baseline="0">
                <a:solidFill>
                  <a:schemeClr val="bg1"/>
                </a:solidFill>
                <a:latin typeface="+mn-lt"/>
                <a:ea typeface="+mn-ea"/>
                <a:cs typeface="+mn-cs"/>
              </a:defRPr>
            </a:lvl3pPr>
            <a:lvl4pPr marL="685800" indent="-118872" algn="l" defTabSz="914400" rtl="0" eaLnBrk="1" latinLnBrk="0" hangingPunct="1">
              <a:lnSpc>
                <a:spcPct val="130000"/>
              </a:lnSpc>
              <a:spcBef>
                <a:spcPts val="600"/>
              </a:spcBef>
              <a:buClrTx/>
              <a:buFont typeface="Arial" panose="020B0604020202020204" pitchFamily="34" charset="0"/>
              <a:buChar char="•"/>
              <a:defRPr sz="1400" kern="1200">
                <a:solidFill>
                  <a:schemeClr val="bg1"/>
                </a:solidFill>
                <a:latin typeface="+mn-lt"/>
                <a:ea typeface="+mn-ea"/>
                <a:cs typeface="+mn-cs"/>
              </a:defRPr>
            </a:lvl4pPr>
            <a:lvl5pPr marL="868680" indent="-118872" algn="l" defTabSz="914400" rtl="0" eaLnBrk="1" latinLnBrk="0" hangingPunct="1">
              <a:lnSpc>
                <a:spcPct val="100000"/>
              </a:lnSpc>
              <a:spcBef>
                <a:spcPts val="600"/>
              </a:spcBef>
              <a:buClrTx/>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1"/>
                </a:solidFill>
              </a:rPr>
              <a:t>Trust is DYNAMIC</a:t>
            </a:r>
          </a:p>
        </p:txBody>
      </p:sp>
      <p:sp>
        <p:nvSpPr>
          <p:cNvPr id="9" name="Content Placeholder 2">
            <a:extLst>
              <a:ext uri="{FF2B5EF4-FFF2-40B4-BE49-F238E27FC236}">
                <a16:creationId xmlns:a16="http://schemas.microsoft.com/office/drawing/2014/main" id="{0BC23071-2722-4368-BAD3-84378ECE0114}"/>
              </a:ext>
            </a:extLst>
          </p:cNvPr>
          <p:cNvSpPr txBox="1">
            <a:spLocks/>
          </p:cNvSpPr>
          <p:nvPr/>
        </p:nvSpPr>
        <p:spPr>
          <a:xfrm>
            <a:off x="1213623" y="3259041"/>
            <a:ext cx="11252671" cy="511289"/>
          </a:xfrm>
          <a:prstGeom prst="rect">
            <a:avLst/>
          </a:prstGeom>
        </p:spPr>
        <p:txBody>
          <a:bodyPr/>
          <a:lstStyle>
            <a:lvl1pPr marL="45720" indent="0" algn="l" defTabSz="914400" rtl="0" eaLnBrk="1" latinLnBrk="0" hangingPunct="1">
              <a:lnSpc>
                <a:spcPct val="100000"/>
              </a:lnSpc>
              <a:spcBef>
                <a:spcPts val="600"/>
              </a:spcBef>
              <a:buClr>
                <a:schemeClr val="tx1"/>
              </a:buClr>
              <a:buFont typeface="Wingdings" panose="05000000000000000000" pitchFamily="2" charset="2"/>
              <a:buNone/>
              <a:defRPr sz="1800" b="1" kern="1200">
                <a:solidFill>
                  <a:schemeClr val="bg1"/>
                </a:solidFill>
                <a:latin typeface="+mn-lt"/>
                <a:ea typeface="+mn-ea"/>
                <a:cs typeface="+mn-cs"/>
              </a:defRPr>
            </a:lvl1pPr>
            <a:lvl2pPr marL="384048" indent="-146304" algn="l" defTabSz="914400" rtl="0" eaLnBrk="1" latinLnBrk="0" hangingPunct="1">
              <a:lnSpc>
                <a:spcPct val="100000"/>
              </a:lnSpc>
              <a:spcBef>
                <a:spcPts val="600"/>
              </a:spcBef>
              <a:buClrTx/>
              <a:buFont typeface="Arial" panose="020B0604020202020204" pitchFamily="34" charset="0"/>
              <a:buChar char="•"/>
              <a:defRPr sz="1400" kern="1200">
                <a:solidFill>
                  <a:schemeClr val="bg1"/>
                </a:solidFill>
                <a:latin typeface="+mn-lt"/>
                <a:ea typeface="+mn-ea"/>
                <a:cs typeface="+mn-cs"/>
              </a:defRPr>
            </a:lvl2pPr>
            <a:lvl3pPr marL="502920" indent="-118872" algn="l" defTabSz="914400" rtl="0" eaLnBrk="1" latinLnBrk="0" hangingPunct="1">
              <a:lnSpc>
                <a:spcPct val="100000"/>
              </a:lnSpc>
              <a:spcBef>
                <a:spcPts val="600"/>
              </a:spcBef>
              <a:buClrTx/>
              <a:buFont typeface="Arial" panose="020B0604020202020204" pitchFamily="34" charset="0"/>
              <a:buChar char="•"/>
              <a:defRPr sz="1400" kern="1200" baseline="0">
                <a:solidFill>
                  <a:schemeClr val="bg1"/>
                </a:solidFill>
                <a:latin typeface="+mn-lt"/>
                <a:ea typeface="+mn-ea"/>
                <a:cs typeface="+mn-cs"/>
              </a:defRPr>
            </a:lvl3pPr>
            <a:lvl4pPr marL="685800" indent="-118872" algn="l" defTabSz="914400" rtl="0" eaLnBrk="1" latinLnBrk="0" hangingPunct="1">
              <a:lnSpc>
                <a:spcPct val="130000"/>
              </a:lnSpc>
              <a:spcBef>
                <a:spcPts val="600"/>
              </a:spcBef>
              <a:buClrTx/>
              <a:buFont typeface="Arial" panose="020B0604020202020204" pitchFamily="34" charset="0"/>
              <a:buChar char="•"/>
              <a:defRPr sz="1400" kern="1200">
                <a:solidFill>
                  <a:schemeClr val="bg1"/>
                </a:solidFill>
                <a:latin typeface="+mn-lt"/>
                <a:ea typeface="+mn-ea"/>
                <a:cs typeface="+mn-cs"/>
              </a:defRPr>
            </a:lvl4pPr>
            <a:lvl5pPr marL="868680" indent="-118872" algn="l" defTabSz="914400" rtl="0" eaLnBrk="1" latinLnBrk="0" hangingPunct="1">
              <a:lnSpc>
                <a:spcPct val="100000"/>
              </a:lnSpc>
              <a:spcBef>
                <a:spcPts val="600"/>
              </a:spcBef>
              <a:buClrTx/>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solidFill>
                  <a:schemeClr val="accent1"/>
                </a:solidFill>
              </a:rPr>
              <a:t>Trust is NOT Assumed</a:t>
            </a:r>
          </a:p>
        </p:txBody>
      </p:sp>
      <p:sp>
        <p:nvSpPr>
          <p:cNvPr id="12" name="Rectangle 11">
            <a:extLst>
              <a:ext uri="{FF2B5EF4-FFF2-40B4-BE49-F238E27FC236}">
                <a16:creationId xmlns:a16="http://schemas.microsoft.com/office/drawing/2014/main" id="{B55BEE25-0A2F-484C-A580-CFE59946E3FF}"/>
              </a:ext>
            </a:extLst>
          </p:cNvPr>
          <p:cNvSpPr/>
          <p:nvPr/>
        </p:nvSpPr>
        <p:spPr>
          <a:xfrm>
            <a:off x="-734322" y="2990713"/>
            <a:ext cx="3649462" cy="1559234"/>
          </a:xfrm>
          <a:prstGeom prst="rect">
            <a:avLst/>
          </a:prstGeom>
        </p:spPr>
        <p:txBody>
          <a:bodyPr/>
          <a:lstStyle/>
          <a:p>
            <a:pPr marL="45720" algn="ctr">
              <a:spcBef>
                <a:spcPts val="600"/>
              </a:spcBef>
              <a:buClr>
                <a:schemeClr val="tx1"/>
              </a:buClr>
            </a:pPr>
            <a:r>
              <a:rPr lang="en-US" sz="7200" b="1" dirty="0">
                <a:solidFill>
                  <a:schemeClr val="bg1"/>
                </a:solidFill>
              </a:rPr>
              <a:t>2.</a:t>
            </a:r>
          </a:p>
        </p:txBody>
      </p:sp>
      <p:sp>
        <p:nvSpPr>
          <p:cNvPr id="13" name="Rectangle 12">
            <a:extLst>
              <a:ext uri="{FF2B5EF4-FFF2-40B4-BE49-F238E27FC236}">
                <a16:creationId xmlns:a16="http://schemas.microsoft.com/office/drawing/2014/main" id="{9034A68B-288A-4A30-99A2-BC881D15B6AB}"/>
              </a:ext>
            </a:extLst>
          </p:cNvPr>
          <p:cNvSpPr/>
          <p:nvPr/>
        </p:nvSpPr>
        <p:spPr>
          <a:xfrm>
            <a:off x="-724476" y="4421524"/>
            <a:ext cx="3649462" cy="1559234"/>
          </a:xfrm>
          <a:prstGeom prst="rect">
            <a:avLst/>
          </a:prstGeom>
        </p:spPr>
        <p:txBody>
          <a:bodyPr/>
          <a:lstStyle/>
          <a:p>
            <a:pPr marL="45720" algn="ctr">
              <a:spcBef>
                <a:spcPts val="600"/>
              </a:spcBef>
              <a:buClr>
                <a:schemeClr val="tx1"/>
              </a:buClr>
            </a:pPr>
            <a:r>
              <a:rPr lang="en-US" sz="7200" b="1" dirty="0">
                <a:solidFill>
                  <a:schemeClr val="bg1"/>
                </a:solidFill>
              </a:rPr>
              <a:t>3.</a:t>
            </a:r>
          </a:p>
        </p:txBody>
      </p:sp>
    </p:spTree>
    <p:extLst>
      <p:ext uri="{BB962C8B-B14F-4D97-AF65-F5344CB8AC3E}">
        <p14:creationId xmlns:p14="http://schemas.microsoft.com/office/powerpoint/2010/main" val="27596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holding, person, large, player&#10;&#10;Description automatically generated">
            <a:extLst>
              <a:ext uri="{FF2B5EF4-FFF2-40B4-BE49-F238E27FC236}">
                <a16:creationId xmlns:a16="http://schemas.microsoft.com/office/drawing/2014/main" id="{0B2FD9AC-F39E-47FF-B555-0420312E4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407" y="1665825"/>
            <a:ext cx="746471" cy="746471"/>
          </a:xfrm>
          <a:prstGeom prst="rect">
            <a:avLst/>
          </a:prstGeom>
        </p:spPr>
      </p:pic>
      <p:pic>
        <p:nvPicPr>
          <p:cNvPr id="23" name="Picture 22" descr="A close up of a logo&#10;&#10;Description automatically generated">
            <a:extLst>
              <a:ext uri="{FF2B5EF4-FFF2-40B4-BE49-F238E27FC236}">
                <a16:creationId xmlns:a16="http://schemas.microsoft.com/office/drawing/2014/main" id="{43E4D099-B0C0-46F0-8F7B-6B2FFB9D5C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2082" y="1353479"/>
            <a:ext cx="1274594" cy="1274594"/>
          </a:xfrm>
          <a:prstGeom prst="rect">
            <a:avLst/>
          </a:prstGeom>
        </p:spPr>
      </p:pic>
      <p:sp>
        <p:nvSpPr>
          <p:cNvPr id="71" name="Text Placeholder 7">
            <a:extLst>
              <a:ext uri="{FF2B5EF4-FFF2-40B4-BE49-F238E27FC236}">
                <a16:creationId xmlns:a16="http://schemas.microsoft.com/office/drawing/2014/main" id="{BB14673E-1A21-4FEB-9641-2DB816DD2F2A}"/>
              </a:ext>
            </a:extLst>
          </p:cNvPr>
          <p:cNvSpPr txBox="1">
            <a:spLocks/>
          </p:cNvSpPr>
          <p:nvPr/>
        </p:nvSpPr>
        <p:spPr>
          <a:xfrm>
            <a:off x="4611358" y="2560779"/>
            <a:ext cx="2724645" cy="412100"/>
          </a:xfrm>
          <a:prstGeom prst="rect">
            <a:avLst/>
          </a:prstGeom>
        </p:spPr>
        <p:txBody>
          <a:bodyPr/>
          <a:lstStyle>
            <a:defPPr>
              <a:defRPr lang="en-US"/>
            </a:defPPr>
            <a:lvl1pPr marL="45720" marR="0" lvl="0" indent="0" fontAlgn="auto">
              <a:lnSpc>
                <a:spcPct val="100000"/>
              </a:lnSpc>
              <a:spcBef>
                <a:spcPts val="600"/>
              </a:spcBef>
              <a:spcAft>
                <a:spcPts val="0"/>
              </a:spcAft>
              <a:buClr>
                <a:prstClr val="black"/>
              </a:buClr>
              <a:buSzTx/>
              <a:buFont typeface="Wingdings" panose="05000000000000000000" pitchFamily="2" charset="2"/>
              <a:buNone/>
              <a:tabLst/>
              <a:defRPr b="1">
                <a:latin typeface="Arial"/>
              </a:defRPr>
            </a:lvl1pPr>
            <a:lvl2pPr marL="384048" indent="-146304">
              <a:lnSpc>
                <a:spcPct val="100000"/>
              </a:lnSpc>
              <a:spcBef>
                <a:spcPts val="600"/>
              </a:spcBef>
              <a:buClr>
                <a:schemeClr val="bg1"/>
              </a:buClr>
              <a:buFont typeface="Wingdings" panose="05000000000000000000" pitchFamily="2" charset="2"/>
              <a:buChar char="§"/>
              <a:defRPr sz="1400">
                <a:solidFill>
                  <a:schemeClr val="bg1"/>
                </a:solidFill>
              </a:defRPr>
            </a:lvl2pPr>
            <a:lvl3pPr marL="502920" indent="-118872">
              <a:lnSpc>
                <a:spcPct val="100000"/>
              </a:lnSpc>
              <a:spcBef>
                <a:spcPts val="600"/>
              </a:spcBef>
              <a:buClr>
                <a:schemeClr val="bg1"/>
              </a:buClr>
              <a:buFont typeface="Wingdings" charset="2"/>
              <a:buChar char="§"/>
              <a:defRPr sz="1200" baseline="0">
                <a:solidFill>
                  <a:schemeClr val="bg1"/>
                </a:solidFill>
              </a:defRPr>
            </a:lvl3pPr>
            <a:lvl4pPr marL="685800" indent="-118872">
              <a:lnSpc>
                <a:spcPct val="130000"/>
              </a:lnSpc>
              <a:spcBef>
                <a:spcPts val="600"/>
              </a:spcBef>
              <a:buClr>
                <a:schemeClr val="bg1"/>
              </a:buClr>
              <a:buFont typeface="Wingdings" charset="2"/>
              <a:buChar char="§"/>
              <a:defRPr sz="1000">
                <a:solidFill>
                  <a:schemeClr val="bg1"/>
                </a:solidFill>
              </a:defRPr>
            </a:lvl4pPr>
            <a:lvl5pPr marL="868680" indent="-118872">
              <a:lnSpc>
                <a:spcPct val="100000"/>
              </a:lnSpc>
              <a:spcBef>
                <a:spcPts val="600"/>
              </a:spcBef>
              <a:buClr>
                <a:schemeClr val="bg1"/>
              </a:buClr>
              <a:buFont typeface="Wingdings" charset="2"/>
              <a:buChar char="§"/>
              <a:defRPr sz="1000">
                <a:solidFill>
                  <a:schemeClr val="bg1"/>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en-US" sz="1600" dirty="0"/>
              <a:t>DYNAMIC POLICY</a:t>
            </a:r>
          </a:p>
        </p:txBody>
      </p:sp>
      <p:sp>
        <p:nvSpPr>
          <p:cNvPr id="72" name="Text Placeholder 7">
            <a:extLst>
              <a:ext uri="{FF2B5EF4-FFF2-40B4-BE49-F238E27FC236}">
                <a16:creationId xmlns:a16="http://schemas.microsoft.com/office/drawing/2014/main" id="{853D4FC0-9276-40D5-9D9A-E98C36FAB2F7}"/>
              </a:ext>
            </a:extLst>
          </p:cNvPr>
          <p:cNvSpPr txBox="1">
            <a:spLocks/>
          </p:cNvSpPr>
          <p:nvPr/>
        </p:nvSpPr>
        <p:spPr>
          <a:xfrm>
            <a:off x="8497056" y="2561042"/>
            <a:ext cx="2724645" cy="412100"/>
          </a:xfrm>
          <a:prstGeom prst="rect">
            <a:avLst/>
          </a:prstGeom>
        </p:spPr>
        <p:txBody>
          <a:bodyPr/>
          <a:lstStyle>
            <a:lvl1pPr marL="45720" indent="0" algn="l" defTabSz="914400" rtl="0" eaLnBrk="1" latinLnBrk="0" hangingPunct="1">
              <a:lnSpc>
                <a:spcPct val="100000"/>
              </a:lnSpc>
              <a:spcBef>
                <a:spcPts val="600"/>
              </a:spcBef>
              <a:buClr>
                <a:schemeClr val="tx1"/>
              </a:buClr>
              <a:buFont typeface="Wingdings" panose="05000000000000000000" pitchFamily="2" charset="2"/>
              <a:buNone/>
              <a:defRPr sz="1800" b="1" kern="1200">
                <a:solidFill>
                  <a:schemeClr val="bg1"/>
                </a:solidFill>
                <a:latin typeface="+mn-lt"/>
                <a:ea typeface="+mn-ea"/>
                <a:cs typeface="+mn-cs"/>
              </a:defRPr>
            </a:lvl1pPr>
            <a:lvl2pPr marL="384048" indent="-146304" algn="l" defTabSz="914400" rtl="0" eaLnBrk="1" latinLnBrk="0" hangingPunct="1">
              <a:lnSpc>
                <a:spcPct val="100000"/>
              </a:lnSpc>
              <a:spcBef>
                <a:spcPts val="600"/>
              </a:spcBef>
              <a:buClr>
                <a:schemeClr val="bg1"/>
              </a:buClr>
              <a:buFont typeface="Wingdings" panose="05000000000000000000" pitchFamily="2" charset="2"/>
              <a:buChar char="§"/>
              <a:defRPr sz="1400" kern="1200">
                <a:solidFill>
                  <a:schemeClr val="bg1"/>
                </a:solidFill>
                <a:latin typeface="+mn-lt"/>
                <a:ea typeface="+mn-ea"/>
                <a:cs typeface="+mn-cs"/>
              </a:defRPr>
            </a:lvl2pPr>
            <a:lvl3pPr marL="502920" indent="-118872" algn="l" defTabSz="914400" rtl="0" eaLnBrk="1" latinLnBrk="0" hangingPunct="1">
              <a:lnSpc>
                <a:spcPct val="100000"/>
              </a:lnSpc>
              <a:spcBef>
                <a:spcPts val="600"/>
              </a:spcBef>
              <a:buClr>
                <a:schemeClr val="bg1"/>
              </a:buClr>
              <a:buFont typeface="Wingdings" charset="2"/>
              <a:buChar char="§"/>
              <a:defRPr sz="1200" kern="1200" baseline="0">
                <a:solidFill>
                  <a:schemeClr val="bg1"/>
                </a:solidFill>
                <a:latin typeface="+mn-lt"/>
                <a:ea typeface="+mn-ea"/>
                <a:cs typeface="+mn-cs"/>
              </a:defRPr>
            </a:lvl3pPr>
            <a:lvl4pPr marL="685800" indent="-118872" algn="l" defTabSz="914400" rtl="0" eaLnBrk="1" latinLnBrk="0" hangingPunct="1">
              <a:lnSpc>
                <a:spcPct val="130000"/>
              </a:lnSpc>
              <a:spcBef>
                <a:spcPts val="600"/>
              </a:spcBef>
              <a:buClr>
                <a:schemeClr val="bg1"/>
              </a:buClr>
              <a:buFont typeface="Wingdings" charset="2"/>
              <a:buChar char="§"/>
              <a:defRPr sz="1000" kern="1200">
                <a:solidFill>
                  <a:schemeClr val="bg1"/>
                </a:solidFill>
                <a:latin typeface="+mn-lt"/>
                <a:ea typeface="+mn-ea"/>
                <a:cs typeface="+mn-cs"/>
              </a:defRPr>
            </a:lvl4pPr>
            <a:lvl5pPr marL="868680" indent="-118872" algn="l" defTabSz="914400" rtl="0" eaLnBrk="1" latinLnBrk="0" hangingPunct="1">
              <a:lnSpc>
                <a:spcPct val="100000"/>
              </a:lnSpc>
              <a:spcBef>
                <a:spcPts val="600"/>
              </a:spcBef>
              <a:buClr>
                <a:schemeClr val="bg1"/>
              </a:buClr>
              <a:buFont typeface="Wingdings" charset="2"/>
              <a:buChar char="§"/>
              <a:defRPr sz="1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 marR="0" lvl="0" indent="0" algn="ctr" defTabSz="914400" rtl="0" eaLnBrk="1" fontAlgn="auto" latinLnBrk="0" hangingPunct="1">
              <a:lnSpc>
                <a:spcPct val="100000"/>
              </a:lnSpc>
              <a:spcBef>
                <a:spcPts val="600"/>
              </a:spcBef>
              <a:spcAft>
                <a:spcPts val="0"/>
              </a:spcAft>
              <a:buClr>
                <a:prstClr val="black"/>
              </a:buClr>
              <a:buSzTx/>
              <a:buFont typeface="Wingdings" panose="05000000000000000000" pitchFamily="2" charset="2"/>
              <a:buNone/>
              <a:tabLst/>
              <a:defRPr/>
            </a:pPr>
            <a:r>
              <a:rPr lang="en-US" sz="1600" dirty="0">
                <a:solidFill>
                  <a:schemeClr val="tx1"/>
                </a:solidFill>
                <a:latin typeface="Arial"/>
              </a:rPr>
              <a:t>IDENTITY</a:t>
            </a:r>
          </a:p>
        </p:txBody>
      </p:sp>
      <p:pic>
        <p:nvPicPr>
          <p:cNvPr id="5" name="Picture 4" descr="A close up of a building&#10;&#10;Description automatically generated">
            <a:extLst>
              <a:ext uri="{FF2B5EF4-FFF2-40B4-BE49-F238E27FC236}">
                <a16:creationId xmlns:a16="http://schemas.microsoft.com/office/drawing/2014/main" id="{51E9532D-11C9-462F-902B-AF0437570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9023" y="1426466"/>
            <a:ext cx="1315612" cy="1315612"/>
          </a:xfrm>
          <a:prstGeom prst="rect">
            <a:avLst/>
          </a:prstGeom>
        </p:spPr>
      </p:pic>
      <p:sp>
        <p:nvSpPr>
          <p:cNvPr id="6" name="Rectangle 5">
            <a:extLst>
              <a:ext uri="{FF2B5EF4-FFF2-40B4-BE49-F238E27FC236}">
                <a16:creationId xmlns:a16="http://schemas.microsoft.com/office/drawing/2014/main" id="{45B5F8C1-53F3-40D8-A429-25098E80A67D}"/>
              </a:ext>
            </a:extLst>
          </p:cNvPr>
          <p:cNvSpPr/>
          <p:nvPr/>
        </p:nvSpPr>
        <p:spPr>
          <a:xfrm>
            <a:off x="852783" y="2616657"/>
            <a:ext cx="2518798" cy="959451"/>
          </a:xfrm>
          <a:prstGeom prst="rect">
            <a:avLst/>
          </a:prstGeom>
        </p:spPr>
        <p:txBody>
          <a:bodyPr/>
          <a:lstStyle/>
          <a:p>
            <a:pPr marL="45720">
              <a:spcBef>
                <a:spcPts val="600"/>
              </a:spcBef>
              <a:buClr>
                <a:prstClr val="black"/>
              </a:buClr>
            </a:pPr>
            <a:r>
              <a:rPr lang="en-US" sz="1600" b="1" dirty="0">
                <a:latin typeface="Arial"/>
              </a:rPr>
              <a:t>DEVICE SECURITY</a:t>
            </a:r>
          </a:p>
        </p:txBody>
      </p:sp>
      <p:cxnSp>
        <p:nvCxnSpPr>
          <p:cNvPr id="34" name="Straight Arrow Connector 33">
            <a:extLst>
              <a:ext uri="{FF2B5EF4-FFF2-40B4-BE49-F238E27FC236}">
                <a16:creationId xmlns:a16="http://schemas.microsoft.com/office/drawing/2014/main" id="{426039B7-8983-45F4-AA43-720354051FF0}"/>
              </a:ext>
            </a:extLst>
          </p:cNvPr>
          <p:cNvCxnSpPr>
            <a:cxnSpLocks/>
          </p:cNvCxnSpPr>
          <p:nvPr/>
        </p:nvCxnSpPr>
        <p:spPr>
          <a:xfrm>
            <a:off x="1880346" y="3129876"/>
            <a:ext cx="0" cy="562014"/>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534F030-4D9D-41C1-A542-19C5DAE25E2B}"/>
              </a:ext>
            </a:extLst>
          </p:cNvPr>
          <p:cNvSpPr>
            <a:spLocks noGrp="1"/>
          </p:cNvSpPr>
          <p:nvPr>
            <p:ph type="title"/>
          </p:nvPr>
        </p:nvSpPr>
        <p:spPr/>
        <p:txBody>
          <a:bodyPr/>
          <a:lstStyle/>
          <a:p>
            <a:r>
              <a:rPr lang="en-US" dirty="0"/>
              <a:t>3 Areas for Zero Trust Application</a:t>
            </a:r>
          </a:p>
        </p:txBody>
      </p:sp>
      <p:cxnSp>
        <p:nvCxnSpPr>
          <p:cNvPr id="31" name="Straight Arrow Connector 30">
            <a:extLst>
              <a:ext uri="{FF2B5EF4-FFF2-40B4-BE49-F238E27FC236}">
                <a16:creationId xmlns:a16="http://schemas.microsoft.com/office/drawing/2014/main" id="{C7066665-FBCF-4D49-BCDC-A7186F36B6E6}"/>
              </a:ext>
            </a:extLst>
          </p:cNvPr>
          <p:cNvCxnSpPr>
            <a:cxnSpLocks/>
          </p:cNvCxnSpPr>
          <p:nvPr/>
        </p:nvCxnSpPr>
        <p:spPr>
          <a:xfrm>
            <a:off x="5985642" y="3096382"/>
            <a:ext cx="0" cy="562014"/>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E55AF37-E1B6-4CC0-9153-E522B913A1DA}"/>
              </a:ext>
            </a:extLst>
          </p:cNvPr>
          <p:cNvCxnSpPr>
            <a:cxnSpLocks/>
          </p:cNvCxnSpPr>
          <p:nvPr/>
        </p:nvCxnSpPr>
        <p:spPr>
          <a:xfrm>
            <a:off x="9859378" y="3059215"/>
            <a:ext cx="0" cy="562014"/>
          </a:xfrm>
          <a:prstGeom prst="straightConnector1">
            <a:avLst/>
          </a:prstGeom>
          <a:ln w="857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448789-2506-40A3-9F7C-CAD405CBD987}"/>
              </a:ext>
            </a:extLst>
          </p:cNvPr>
          <p:cNvSpPr/>
          <p:nvPr/>
        </p:nvSpPr>
        <p:spPr>
          <a:xfrm>
            <a:off x="5060837" y="3963906"/>
            <a:ext cx="1849609" cy="1292662"/>
          </a:xfrm>
          <a:prstGeom prst="rect">
            <a:avLst/>
          </a:prstGeom>
        </p:spPr>
        <p:txBody>
          <a:bodyPr wrap="none">
            <a:spAutoFit/>
          </a:bodyPr>
          <a:lstStyle/>
          <a:p>
            <a:r>
              <a:rPr lang="en-US" sz="2400" b="1" dirty="0">
                <a:solidFill>
                  <a:schemeClr val="accent1"/>
                </a:solidFill>
              </a:rPr>
              <a:t>3 Drivers:</a:t>
            </a:r>
          </a:p>
          <a:p>
            <a:pPr marL="285750" indent="-285750">
              <a:buFont typeface="Arial" panose="020B0604020202020204" pitchFamily="34" charset="0"/>
              <a:buChar char="•"/>
            </a:pPr>
            <a:r>
              <a:rPr lang="en-US" dirty="0">
                <a:solidFill>
                  <a:schemeClr val="accent1"/>
                </a:solidFill>
              </a:rPr>
              <a:t>Transactional</a:t>
            </a:r>
          </a:p>
          <a:p>
            <a:pPr marL="285750" indent="-285750">
              <a:buFont typeface="Arial" panose="020B0604020202020204" pitchFamily="34" charset="0"/>
              <a:buChar char="•"/>
            </a:pPr>
            <a:r>
              <a:rPr lang="en-US" dirty="0">
                <a:solidFill>
                  <a:schemeClr val="accent1"/>
                </a:solidFill>
              </a:rPr>
              <a:t>Context</a:t>
            </a:r>
          </a:p>
          <a:p>
            <a:pPr marL="285750" indent="-285750">
              <a:buFont typeface="Arial" panose="020B0604020202020204" pitchFamily="34" charset="0"/>
              <a:buChar char="•"/>
            </a:pPr>
            <a:r>
              <a:rPr lang="en-US" dirty="0">
                <a:solidFill>
                  <a:schemeClr val="accent1"/>
                </a:solidFill>
              </a:rPr>
              <a:t>Intent</a:t>
            </a:r>
            <a:endParaRPr lang="en-US" dirty="0"/>
          </a:p>
        </p:txBody>
      </p:sp>
      <p:sp>
        <p:nvSpPr>
          <p:cNvPr id="37" name="Rectangle 36">
            <a:extLst>
              <a:ext uri="{FF2B5EF4-FFF2-40B4-BE49-F238E27FC236}">
                <a16:creationId xmlns:a16="http://schemas.microsoft.com/office/drawing/2014/main" id="{8608D253-6539-4CA3-8AFE-F125BDC8495B}"/>
              </a:ext>
            </a:extLst>
          </p:cNvPr>
          <p:cNvSpPr/>
          <p:nvPr/>
        </p:nvSpPr>
        <p:spPr>
          <a:xfrm>
            <a:off x="982024" y="3963906"/>
            <a:ext cx="3409908" cy="1569660"/>
          </a:xfrm>
          <a:prstGeom prst="rect">
            <a:avLst/>
          </a:prstGeom>
        </p:spPr>
        <p:txBody>
          <a:bodyPr wrap="none">
            <a:spAutoFit/>
          </a:bodyPr>
          <a:lstStyle/>
          <a:p>
            <a:r>
              <a:rPr lang="en-US" sz="2400" b="1" dirty="0">
                <a:solidFill>
                  <a:schemeClr val="accent1"/>
                </a:solidFill>
              </a:rPr>
              <a:t>3 Drivers:</a:t>
            </a:r>
          </a:p>
          <a:p>
            <a:pPr marL="285750" indent="-285750">
              <a:buFont typeface="Arial" panose="020B0604020202020204" pitchFamily="34" charset="0"/>
              <a:buChar char="•"/>
            </a:pPr>
            <a:r>
              <a:rPr lang="en-US" dirty="0">
                <a:solidFill>
                  <a:schemeClr val="accent1"/>
                </a:solidFill>
              </a:rPr>
              <a:t>Embrace all Devices</a:t>
            </a:r>
          </a:p>
          <a:p>
            <a:pPr marL="285750" indent="-285750">
              <a:buFont typeface="Arial" panose="020B0604020202020204" pitchFamily="34" charset="0"/>
              <a:buChar char="•"/>
            </a:pPr>
            <a:r>
              <a:rPr lang="en-US" dirty="0">
                <a:solidFill>
                  <a:schemeClr val="accent1"/>
                </a:solidFill>
              </a:rPr>
              <a:t>Attain Visibility</a:t>
            </a:r>
          </a:p>
          <a:p>
            <a:pPr marL="285750" indent="-285750">
              <a:buFont typeface="Arial" panose="020B0604020202020204" pitchFamily="34" charset="0"/>
              <a:buChar char="•"/>
            </a:pPr>
            <a:r>
              <a:rPr lang="en-US" dirty="0">
                <a:solidFill>
                  <a:schemeClr val="accent1"/>
                </a:solidFill>
              </a:rPr>
              <a:t>Implement Common Policies</a:t>
            </a:r>
          </a:p>
          <a:p>
            <a:pPr marL="285750" indent="-285750">
              <a:buFont typeface="Arial" panose="020B0604020202020204" pitchFamily="34" charset="0"/>
              <a:buChar char="•"/>
            </a:pPr>
            <a:endParaRPr lang="en-US" dirty="0">
              <a:solidFill>
                <a:schemeClr val="accent1"/>
              </a:solidFill>
            </a:endParaRPr>
          </a:p>
        </p:txBody>
      </p:sp>
      <p:sp>
        <p:nvSpPr>
          <p:cNvPr id="38" name="Rectangle 37">
            <a:extLst>
              <a:ext uri="{FF2B5EF4-FFF2-40B4-BE49-F238E27FC236}">
                <a16:creationId xmlns:a16="http://schemas.microsoft.com/office/drawing/2014/main" id="{0A231B25-02AF-4DC7-84FA-497CA2A904A4}"/>
              </a:ext>
            </a:extLst>
          </p:cNvPr>
          <p:cNvSpPr/>
          <p:nvPr/>
        </p:nvSpPr>
        <p:spPr>
          <a:xfrm>
            <a:off x="8934573" y="3963906"/>
            <a:ext cx="2871299" cy="1569660"/>
          </a:xfrm>
          <a:prstGeom prst="rect">
            <a:avLst/>
          </a:prstGeom>
        </p:spPr>
        <p:txBody>
          <a:bodyPr wrap="none">
            <a:spAutoFit/>
          </a:bodyPr>
          <a:lstStyle/>
          <a:p>
            <a:r>
              <a:rPr lang="en-US" sz="2400" b="1" dirty="0">
                <a:solidFill>
                  <a:schemeClr val="accent1"/>
                </a:solidFill>
              </a:rPr>
              <a:t>3 Drivers:</a:t>
            </a:r>
          </a:p>
          <a:p>
            <a:pPr marL="285750" indent="-285750">
              <a:buFont typeface="Arial" panose="020B0604020202020204" pitchFamily="34" charset="0"/>
              <a:buChar char="•"/>
            </a:pPr>
            <a:r>
              <a:rPr lang="en-US" dirty="0">
                <a:solidFill>
                  <a:schemeClr val="accent1"/>
                </a:solidFill>
              </a:rPr>
              <a:t>Continuous Auth</a:t>
            </a:r>
          </a:p>
          <a:p>
            <a:pPr marL="285750" indent="-285750">
              <a:buFont typeface="Arial" panose="020B0604020202020204" pitchFamily="34" charset="0"/>
              <a:buChar char="•"/>
            </a:pPr>
            <a:r>
              <a:rPr lang="en-US" dirty="0">
                <a:solidFill>
                  <a:schemeClr val="accent1"/>
                </a:solidFill>
              </a:rPr>
              <a:t>Confidence &amp; Risk</a:t>
            </a:r>
          </a:p>
          <a:p>
            <a:pPr marL="285750" indent="-285750">
              <a:buFont typeface="Arial" panose="020B0604020202020204" pitchFamily="34" charset="0"/>
              <a:buChar char="•"/>
            </a:pPr>
            <a:r>
              <a:rPr lang="en-US" dirty="0">
                <a:solidFill>
                  <a:schemeClr val="accent1"/>
                </a:solidFill>
              </a:rPr>
              <a:t>Zero Standing Privilege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894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6" grpId="0"/>
      <p:bldP spid="9"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38DE828-11CC-44C7-811E-1441DCA87B85}"/>
              </a:ext>
            </a:extLst>
          </p:cNvPr>
          <p:cNvCxnSpPr>
            <a:cxnSpLocks/>
          </p:cNvCxnSpPr>
          <p:nvPr/>
        </p:nvCxnSpPr>
        <p:spPr>
          <a:xfrm flipV="1">
            <a:off x="-103870" y="0"/>
            <a:ext cx="12506636" cy="6804044"/>
          </a:xfrm>
          <a:prstGeom prst="line">
            <a:avLst/>
          </a:prstGeom>
          <a:ln w="762000"/>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BB755A85-515C-B64E-9E00-1CD8BDC92F40}"/>
              </a:ext>
            </a:extLst>
          </p:cNvPr>
          <p:cNvSpPr txBox="1">
            <a:spLocks/>
          </p:cNvSpPr>
          <p:nvPr/>
        </p:nvSpPr>
        <p:spPr>
          <a:xfrm>
            <a:off x="985628" y="949646"/>
            <a:ext cx="5016338" cy="2784122"/>
          </a:xfrm>
          <a:prstGeom prst="rect">
            <a:avLst/>
          </a:prstGeom>
        </p:spPr>
        <p:txBody>
          <a:bodyPr>
            <a:noAutofit/>
          </a:bodyPr>
          <a:lstStyle>
            <a:lvl1pPr marL="331470" indent="-285750" algn="l" defTabSz="914400" rtl="0" eaLnBrk="1" latinLnBrk="0" hangingPunct="1">
              <a:lnSpc>
                <a:spcPct val="100000"/>
              </a:lnSpc>
              <a:spcBef>
                <a:spcPts val="600"/>
              </a:spcBef>
              <a:buClr>
                <a:schemeClr val="accent4"/>
              </a:buClr>
              <a:buFont typeface="Wingdings" panose="05000000000000000000" pitchFamily="2" charset="2"/>
              <a:buChar char="§"/>
              <a:defRPr sz="1800" b="1" kern="1200">
                <a:solidFill>
                  <a:schemeClr val="tx1"/>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09551" rtl="0" eaLnBrk="1" fontAlgn="auto" latinLnBrk="0" hangingPunct="1">
              <a:lnSpc>
                <a:spcPts val="1440"/>
              </a:lnSpc>
              <a:spcBef>
                <a:spcPts val="0"/>
              </a:spcBef>
              <a:buClrTx/>
              <a:buSzTx/>
              <a:buNone/>
              <a:tabLst/>
              <a:defRPr/>
            </a:pPr>
            <a:r>
              <a:rPr lang="en-US" sz="2000" kern="0" dirty="0">
                <a:solidFill>
                  <a:schemeClr val="accent1"/>
                </a:solidFill>
                <a:latin typeface="Arial"/>
                <a:cs typeface="Trade Gothic Next LT Pro Lt"/>
              </a:rPr>
              <a:t>Human-Based Security Systems</a:t>
            </a:r>
            <a:endParaRPr kumimoji="0" lang="en-US" sz="2000" i="0" u="none" strike="noStrike" kern="1200" cap="none" spc="0" normalizeH="0" baseline="0" noProof="0" dirty="0">
              <a:ln>
                <a:noFill/>
              </a:ln>
              <a:solidFill>
                <a:schemeClr val="accent1"/>
              </a:solidFill>
              <a:effectLst/>
              <a:uLnTx/>
              <a:uFillTx/>
              <a:latin typeface="Arial"/>
              <a:ea typeface="+mn-ea"/>
              <a:cs typeface="Trade Gothic Next LT Pro Lt"/>
            </a:endParaRP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Arial"/>
                <a:ea typeface="+mn-ea"/>
                <a:cs typeface="+mn-cs"/>
              </a:rPr>
              <a:t>Signatures</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lang="en-CA" sz="2000" b="0" kern="0" dirty="0">
                <a:solidFill>
                  <a:schemeClr val="bg1"/>
                </a:solidFill>
                <a:latin typeface="Arial"/>
              </a:rPr>
              <a:t>Whitelists/Blacklists</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Arial"/>
                <a:ea typeface="+mn-ea"/>
                <a:cs typeface="+mn-cs"/>
              </a:rPr>
              <a:t>Threat Feeds</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lang="en-CA" sz="2000" b="0" kern="0" dirty="0">
                <a:solidFill>
                  <a:schemeClr val="bg1"/>
                </a:solidFill>
                <a:latin typeface="Arial"/>
              </a:rPr>
              <a:t>If/Then Rules</a:t>
            </a:r>
            <a:endParaRPr kumimoji="0" lang="en-CA" sz="2000" b="0" i="0" u="none" strike="noStrike" kern="0" cap="none" spc="0" normalizeH="0" baseline="0" noProof="0" dirty="0">
              <a:ln>
                <a:noFill/>
              </a:ln>
              <a:solidFill>
                <a:schemeClr val="bg1"/>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F8C45DFD-88EE-9B41-B9D8-0FD347FAE8C0}"/>
              </a:ext>
            </a:extLst>
          </p:cNvPr>
          <p:cNvSpPr txBox="1">
            <a:spLocks/>
          </p:cNvSpPr>
          <p:nvPr/>
        </p:nvSpPr>
        <p:spPr>
          <a:xfrm>
            <a:off x="7599419" y="3955476"/>
            <a:ext cx="4920077" cy="1793945"/>
          </a:xfrm>
          <a:prstGeom prst="rect">
            <a:avLst/>
          </a:prstGeom>
          <a:noFill/>
        </p:spPr>
        <p:txBody>
          <a:bodyPr>
            <a:noAutofit/>
          </a:bodyPr>
          <a:lstStyle>
            <a:lvl1pPr marL="331470" indent="-285750" algn="l" defTabSz="914400" rtl="0" eaLnBrk="1" latinLnBrk="0" hangingPunct="1">
              <a:lnSpc>
                <a:spcPct val="100000"/>
              </a:lnSpc>
              <a:spcBef>
                <a:spcPts val="600"/>
              </a:spcBef>
              <a:buClr>
                <a:schemeClr val="accent4"/>
              </a:buClr>
              <a:buFont typeface="Wingdings" panose="05000000000000000000" pitchFamily="2" charset="2"/>
              <a:buChar char="§"/>
              <a:defRPr sz="1800" b="1" kern="1200">
                <a:solidFill>
                  <a:schemeClr val="tx1"/>
                </a:solidFill>
                <a:latin typeface="+mn-lt"/>
                <a:ea typeface="+mn-ea"/>
                <a:cs typeface="+mn-cs"/>
              </a:defRPr>
            </a:lvl1pPr>
            <a:lvl2pPr marL="384048" indent="-146304" algn="l" defTabSz="914400" rtl="0" eaLnBrk="1" latinLnBrk="0" hangingPunct="1">
              <a:lnSpc>
                <a:spcPct val="100000"/>
              </a:lnSpc>
              <a:spcBef>
                <a:spcPts val="600"/>
              </a:spcBef>
              <a:buClr>
                <a:schemeClr val="accent4"/>
              </a:buClr>
              <a:buFont typeface="Wingdings" panose="05000000000000000000" pitchFamily="2" charset="2"/>
              <a:buChar char="§"/>
              <a:defRPr sz="1400" kern="1200">
                <a:solidFill>
                  <a:schemeClr val="tx1"/>
                </a:solidFill>
                <a:latin typeface="+mn-lt"/>
                <a:ea typeface="+mn-ea"/>
                <a:cs typeface="+mn-cs"/>
              </a:defRPr>
            </a:lvl2pPr>
            <a:lvl3pPr marL="502920" indent="-118872" algn="l" defTabSz="914400" rtl="0" eaLnBrk="1" latinLnBrk="0" hangingPunct="1">
              <a:lnSpc>
                <a:spcPct val="100000"/>
              </a:lnSpc>
              <a:spcBef>
                <a:spcPts val="600"/>
              </a:spcBef>
              <a:buClr>
                <a:schemeClr val="accent4"/>
              </a:buClr>
              <a:buFont typeface="Wingdings" charset="2"/>
              <a:buChar char="§"/>
              <a:defRPr sz="1200" kern="1200" baseline="0">
                <a:solidFill>
                  <a:schemeClr val="tx1"/>
                </a:solidFill>
                <a:latin typeface="+mn-lt"/>
                <a:ea typeface="+mn-ea"/>
                <a:cs typeface="+mn-cs"/>
              </a:defRPr>
            </a:lvl3pPr>
            <a:lvl4pPr marL="685800" indent="-118872" algn="l" defTabSz="914400" rtl="0" eaLnBrk="1" latinLnBrk="0" hangingPunct="1">
              <a:lnSpc>
                <a:spcPct val="130000"/>
              </a:lnSpc>
              <a:spcBef>
                <a:spcPts val="600"/>
              </a:spcBef>
              <a:buClr>
                <a:schemeClr val="accent4"/>
              </a:buClr>
              <a:buFont typeface="Wingdings" charset="2"/>
              <a:buChar char="§"/>
              <a:defRPr sz="1000" kern="1200">
                <a:solidFill>
                  <a:schemeClr val="tx1"/>
                </a:solidFill>
                <a:latin typeface="+mn-lt"/>
                <a:ea typeface="+mn-ea"/>
                <a:cs typeface="+mn-cs"/>
              </a:defRPr>
            </a:lvl4pPr>
            <a:lvl5pPr marL="868680" indent="-118872" algn="l" defTabSz="914400" rtl="0" eaLnBrk="1" latinLnBrk="0" hangingPunct="1">
              <a:lnSpc>
                <a:spcPct val="100000"/>
              </a:lnSpc>
              <a:spcBef>
                <a:spcPts val="600"/>
              </a:spcBef>
              <a:buClr>
                <a:schemeClr val="accent4"/>
              </a:buClr>
              <a:buFont typeface="Wingdings"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09551" rtl="0" eaLnBrk="1" fontAlgn="auto" latinLnBrk="0" hangingPunct="1">
              <a:lnSpc>
                <a:spcPts val="1460"/>
              </a:lnSpc>
              <a:spcBef>
                <a:spcPts val="0"/>
              </a:spcBef>
              <a:buClrTx/>
              <a:buSzTx/>
              <a:buNone/>
              <a:tabLst/>
              <a:defRPr/>
            </a:pPr>
            <a:r>
              <a:rPr kumimoji="0" lang="en-US" sz="2000" i="0" u="none" strike="noStrike" kern="0" cap="none" spc="0" normalizeH="0" baseline="0" noProof="0" dirty="0">
                <a:ln>
                  <a:noFill/>
                </a:ln>
                <a:solidFill>
                  <a:schemeClr val="accent1"/>
                </a:solidFill>
                <a:effectLst/>
                <a:uLnTx/>
                <a:uFillTx/>
                <a:latin typeface="Arial"/>
                <a:ea typeface="+mn-ea"/>
                <a:cs typeface="Trade Gothic Next LT Pro Lt"/>
              </a:rPr>
              <a:t>AI-Enabled Security Operations</a:t>
            </a:r>
            <a:endParaRPr kumimoji="0" lang="en-US" sz="2000" i="0" u="none" strike="noStrike" kern="1200" cap="none" spc="0" normalizeH="0" baseline="0" noProof="0" dirty="0">
              <a:ln>
                <a:noFill/>
              </a:ln>
              <a:solidFill>
                <a:schemeClr val="accent1"/>
              </a:solidFill>
              <a:effectLst/>
              <a:uLnTx/>
              <a:uFillTx/>
              <a:latin typeface="Arial"/>
              <a:ea typeface="+mn-ea"/>
              <a:cs typeface="Trade Gothic Next LT Pro Lt"/>
            </a:endParaRP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Arial"/>
                <a:ea typeface="+mn-ea"/>
                <a:cs typeface="Trade Gothic Next LT Pro Lt"/>
              </a:rPr>
              <a:t>Continuous Authentication</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lang="en-CA" sz="2000" b="0" kern="0" dirty="0">
                <a:solidFill>
                  <a:schemeClr val="bg1"/>
                </a:solidFill>
                <a:latin typeface="Arial"/>
                <a:cs typeface="Trade Gothic Next LT Pro Lt"/>
              </a:rPr>
              <a:t>Contextual Access</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Arial"/>
                <a:ea typeface="+mn-ea"/>
                <a:cs typeface="Trade Gothic Next LT Pro Lt"/>
              </a:rPr>
              <a:t>Transaction-Level Security</a:t>
            </a:r>
          </a:p>
          <a:p>
            <a:pPr marL="182880" marR="0" lvl="0" indent="-182880" algn="l" defTabSz="609551" rtl="0" eaLnBrk="1" fontAlgn="auto" latinLnBrk="0" hangingPunct="1">
              <a:lnSpc>
                <a:spcPct val="120000"/>
              </a:lnSpc>
              <a:spcBef>
                <a:spcPts val="600"/>
              </a:spcBef>
              <a:spcAft>
                <a:spcPts val="500"/>
              </a:spcAft>
              <a:buClrTx/>
              <a:buSzTx/>
              <a:buFont typeface="Arial" panose="020B0604020202020204" pitchFamily="34" charset="0"/>
              <a:buChar char="•"/>
              <a:tabLst/>
              <a:defRPr/>
            </a:pPr>
            <a:r>
              <a:rPr kumimoji="0" lang="en-CA" sz="2000" b="0" i="0" u="none" strike="noStrike" kern="0" cap="none" spc="0" normalizeH="0" baseline="0" noProof="0" dirty="0">
                <a:ln>
                  <a:noFill/>
                </a:ln>
                <a:solidFill>
                  <a:schemeClr val="bg1"/>
                </a:solidFill>
                <a:effectLst/>
                <a:uLnTx/>
                <a:uFillTx/>
                <a:latin typeface="Arial"/>
                <a:ea typeface="+mn-ea"/>
                <a:cs typeface="Trade Gothic Next LT Pro Lt"/>
              </a:rPr>
              <a:t>Dynamic, Adaptive Policy</a:t>
            </a:r>
          </a:p>
        </p:txBody>
      </p:sp>
      <p:pic>
        <p:nvPicPr>
          <p:cNvPr id="5" name="Picture 4">
            <a:extLst>
              <a:ext uri="{FF2B5EF4-FFF2-40B4-BE49-F238E27FC236}">
                <a16:creationId xmlns:a16="http://schemas.microsoft.com/office/drawing/2014/main" id="{BCF112D4-700C-4DD7-986F-152B8DF6706D}"/>
              </a:ext>
            </a:extLst>
          </p:cNvPr>
          <p:cNvPicPr>
            <a:picLocks noChangeAspect="1"/>
          </p:cNvPicPr>
          <p:nvPr/>
        </p:nvPicPr>
        <p:blipFill>
          <a:blip r:embed="rId3"/>
          <a:stretch>
            <a:fillRect/>
          </a:stretch>
        </p:blipFill>
        <p:spPr>
          <a:xfrm>
            <a:off x="0" y="6543001"/>
            <a:ext cx="2114550" cy="342900"/>
          </a:xfrm>
          <a:prstGeom prst="rect">
            <a:avLst/>
          </a:prstGeom>
        </p:spPr>
      </p:pic>
      <p:sp>
        <p:nvSpPr>
          <p:cNvPr id="29" name="Text Placeholder 7">
            <a:extLst>
              <a:ext uri="{FF2B5EF4-FFF2-40B4-BE49-F238E27FC236}">
                <a16:creationId xmlns:a16="http://schemas.microsoft.com/office/drawing/2014/main" id="{B9918F85-FC91-451A-9432-28129DA0B523}"/>
              </a:ext>
            </a:extLst>
          </p:cNvPr>
          <p:cNvSpPr>
            <a:spLocks noGrp="1"/>
          </p:cNvSpPr>
          <p:nvPr>
            <p:ph type="body" sz="quarter" idx="10"/>
          </p:nvPr>
        </p:nvSpPr>
        <p:spPr>
          <a:xfrm rot="19904429">
            <a:off x="3001986" y="2896064"/>
            <a:ext cx="7287700" cy="862044"/>
          </a:xfrm>
        </p:spPr>
        <p:txBody>
          <a:bodyPr/>
          <a:lstStyle/>
          <a:p>
            <a:pPr algn="ctr"/>
            <a:r>
              <a:rPr lang="en-US" sz="2400" b="1" dirty="0"/>
              <a:t>M I N D S E T   S H I F T</a:t>
            </a:r>
          </a:p>
          <a:p>
            <a:endParaRPr lang="en-US" sz="1600" b="1" dirty="0"/>
          </a:p>
        </p:txBody>
      </p:sp>
    </p:spTree>
    <p:extLst>
      <p:ext uri="{BB962C8B-B14F-4D97-AF65-F5344CB8AC3E}">
        <p14:creationId xmlns:p14="http://schemas.microsoft.com/office/powerpoint/2010/main" val="4378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8E2E2-C846-CF46-953A-7263B953F71F}"/>
              </a:ext>
            </a:extLst>
          </p:cNvPr>
          <p:cNvPicPr>
            <a:picLocks noChangeAspect="1"/>
          </p:cNvPicPr>
          <p:nvPr/>
        </p:nvPicPr>
        <p:blipFill>
          <a:blip r:embed="rId3"/>
          <a:stretch>
            <a:fillRect/>
          </a:stretch>
        </p:blipFill>
        <p:spPr>
          <a:xfrm>
            <a:off x="0" y="11269"/>
            <a:ext cx="12192000" cy="6537739"/>
          </a:xfrm>
          <a:prstGeom prst="rect">
            <a:avLst/>
          </a:prstGeom>
        </p:spPr>
      </p:pic>
      <p:sp>
        <p:nvSpPr>
          <p:cNvPr id="2" name="Title 1">
            <a:extLst>
              <a:ext uri="{FF2B5EF4-FFF2-40B4-BE49-F238E27FC236}">
                <a16:creationId xmlns:a16="http://schemas.microsoft.com/office/drawing/2014/main" id="{C7EB2529-1FA9-564B-97DF-173AF0F143BC}"/>
              </a:ext>
            </a:extLst>
          </p:cNvPr>
          <p:cNvSpPr>
            <a:spLocks noGrp="1"/>
          </p:cNvSpPr>
          <p:nvPr>
            <p:ph type="title"/>
          </p:nvPr>
        </p:nvSpPr>
        <p:spPr/>
        <p:txBody>
          <a:bodyPr/>
          <a:lstStyle/>
          <a:p>
            <a:r>
              <a:rPr lang="en-US" dirty="0"/>
              <a:t>BlackBerry Zero Trust Architecture </a:t>
            </a:r>
          </a:p>
        </p:txBody>
      </p:sp>
      <p:grpSp>
        <p:nvGrpSpPr>
          <p:cNvPr id="3" name="Group 2">
            <a:extLst>
              <a:ext uri="{FF2B5EF4-FFF2-40B4-BE49-F238E27FC236}">
                <a16:creationId xmlns:a16="http://schemas.microsoft.com/office/drawing/2014/main" id="{2AD926AA-5603-402A-B37F-EC93BC5C4F2D}"/>
              </a:ext>
            </a:extLst>
          </p:cNvPr>
          <p:cNvGrpSpPr/>
          <p:nvPr/>
        </p:nvGrpSpPr>
        <p:grpSpPr>
          <a:xfrm>
            <a:off x="1842469" y="1735523"/>
            <a:ext cx="8471923" cy="3851367"/>
            <a:chOff x="1842469" y="1735523"/>
            <a:chExt cx="8471923" cy="3851367"/>
          </a:xfrm>
        </p:grpSpPr>
        <p:sp>
          <p:nvSpPr>
            <p:cNvPr id="41" name="Oval 40">
              <a:extLst>
                <a:ext uri="{FF2B5EF4-FFF2-40B4-BE49-F238E27FC236}">
                  <a16:creationId xmlns:a16="http://schemas.microsoft.com/office/drawing/2014/main" id="{BBB1D60F-E34D-BD4F-BA5E-C1ADD942B3D0}"/>
                </a:ext>
              </a:extLst>
            </p:cNvPr>
            <p:cNvSpPr/>
            <p:nvPr/>
          </p:nvSpPr>
          <p:spPr>
            <a:xfrm>
              <a:off x="4212339" y="1735523"/>
              <a:ext cx="3851367" cy="38513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2" name="Oval 41">
              <a:extLst>
                <a:ext uri="{FF2B5EF4-FFF2-40B4-BE49-F238E27FC236}">
                  <a16:creationId xmlns:a16="http://schemas.microsoft.com/office/drawing/2014/main" id="{E46E51F4-04C2-0A48-95D2-08BDFA15A542}"/>
                </a:ext>
              </a:extLst>
            </p:cNvPr>
            <p:cNvSpPr/>
            <p:nvPr/>
          </p:nvSpPr>
          <p:spPr>
            <a:xfrm>
              <a:off x="4631160" y="2130001"/>
              <a:ext cx="3013724" cy="3013724"/>
            </a:xfrm>
            <a:prstGeom prst="ellipse">
              <a:avLst/>
            </a:prstGeom>
            <a:solidFill>
              <a:srgbClr val="41B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Oval 42">
              <a:extLst>
                <a:ext uri="{FF2B5EF4-FFF2-40B4-BE49-F238E27FC236}">
                  <a16:creationId xmlns:a16="http://schemas.microsoft.com/office/drawing/2014/main" id="{4D86CEC9-24F0-024A-9781-7C091494F3C1}"/>
                </a:ext>
              </a:extLst>
            </p:cNvPr>
            <p:cNvSpPr/>
            <p:nvPr/>
          </p:nvSpPr>
          <p:spPr>
            <a:xfrm>
              <a:off x="5007006" y="2505847"/>
              <a:ext cx="2262032" cy="2262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5" name="TextBox 44">
              <a:extLst>
                <a:ext uri="{FF2B5EF4-FFF2-40B4-BE49-F238E27FC236}">
                  <a16:creationId xmlns:a16="http://schemas.microsoft.com/office/drawing/2014/main" id="{01C8FCE1-F74A-9D45-8499-E208CB162F94}"/>
                </a:ext>
              </a:extLst>
            </p:cNvPr>
            <p:cNvSpPr txBox="1">
              <a:spLocks noChangeAspect="1"/>
            </p:cNvSpPr>
            <p:nvPr/>
          </p:nvSpPr>
          <p:spPr>
            <a:xfrm>
              <a:off x="4872432" y="2373488"/>
              <a:ext cx="2540303" cy="2540303"/>
            </a:xfrm>
            <a:prstGeom prst="rect">
              <a:avLst/>
            </a:prstGeom>
            <a:noFill/>
          </p:spPr>
          <p:txBody>
            <a:bodyPr wrap="square" lIns="0" tIns="0" rIns="0" bIns="0" rtlCol="0">
              <a:prstTxWarp prst="textArchUp">
                <a:avLst>
                  <a:gd name="adj" fmla="val 10832602"/>
                </a:avLst>
              </a:prstTxWarp>
              <a:spAutoFit/>
              <a:scene3d>
                <a:camera prst="orthographicFront"/>
                <a:lightRig rig="threePt" dir="t"/>
              </a:scene3d>
              <a:sp3d extrusionH="57150">
                <a:bevelT w="0" prst="softRound"/>
              </a:sp3d>
            </a:bodyPr>
            <a:lstStyle/>
            <a:p>
              <a:pPr algn="ctr"/>
              <a:r>
                <a:rPr lang="en-US" sz="1400" b="1" dirty="0">
                  <a:solidFill>
                    <a:schemeClr val="bg1"/>
                  </a:solidFill>
                  <a:latin typeface="Arial" panose="020B0604020202020204" pitchFamily="34" charset="0"/>
                  <a:cs typeface="Arial" panose="020B0604020202020204" pitchFamily="34" charset="0"/>
                </a:rPr>
                <a:t> CONTINUOUS &amp; CONTEXTUAL AUTH</a:t>
              </a:r>
            </a:p>
          </p:txBody>
        </p:sp>
        <p:sp>
          <p:nvSpPr>
            <p:cNvPr id="47" name="TextBox 46">
              <a:extLst>
                <a:ext uri="{FF2B5EF4-FFF2-40B4-BE49-F238E27FC236}">
                  <a16:creationId xmlns:a16="http://schemas.microsoft.com/office/drawing/2014/main" id="{F631FA35-EBCE-6349-8841-77075C0D71E1}"/>
                </a:ext>
              </a:extLst>
            </p:cNvPr>
            <p:cNvSpPr txBox="1">
              <a:spLocks/>
            </p:cNvSpPr>
            <p:nvPr/>
          </p:nvSpPr>
          <p:spPr>
            <a:xfrm>
              <a:off x="5168347" y="2754540"/>
              <a:ext cx="1956517" cy="2037723"/>
            </a:xfrm>
            <a:prstGeom prst="rect">
              <a:avLst/>
            </a:prstGeom>
            <a:noFill/>
          </p:spPr>
          <p:txBody>
            <a:bodyPr wrap="square" rtlCol="0">
              <a:prstTxWarp prst="textArchUp">
                <a:avLst>
                  <a:gd name="adj" fmla="val 10764752"/>
                </a:avLst>
              </a:prstTxWarp>
              <a:spAutoFit/>
              <a:scene3d>
                <a:camera prst="orthographicFront"/>
                <a:lightRig rig="threePt" dir="t"/>
              </a:scene3d>
              <a:sp3d extrusionH="57150">
                <a:bevelT w="0" prst="softRound"/>
              </a:sp3d>
            </a:bodyPr>
            <a:lstStyle/>
            <a:p>
              <a:pPr algn="ctr"/>
              <a:r>
                <a:rPr lang="en-US" sz="1200" b="1" dirty="0">
                  <a:latin typeface="Arial" panose="020B0604020202020204" pitchFamily="34" charset="0"/>
                  <a:cs typeface="Arial" panose="020B0604020202020204" pitchFamily="34" charset="0"/>
                </a:rPr>
                <a:t>DYNAMIC ADAPTATION</a:t>
              </a:r>
            </a:p>
          </p:txBody>
        </p:sp>
        <p:pic>
          <p:nvPicPr>
            <p:cNvPr id="48" name="Picture 47">
              <a:extLst>
                <a:ext uri="{FF2B5EF4-FFF2-40B4-BE49-F238E27FC236}">
                  <a16:creationId xmlns:a16="http://schemas.microsoft.com/office/drawing/2014/main" id="{EF2F5A51-BC97-5346-96D1-68277E86C1C8}"/>
                </a:ext>
              </a:extLst>
            </p:cNvPr>
            <p:cNvPicPr>
              <a:picLocks noChangeAspect="1"/>
            </p:cNvPicPr>
            <p:nvPr/>
          </p:nvPicPr>
          <p:blipFill>
            <a:blip r:embed="rId4"/>
            <a:stretch>
              <a:fillRect/>
            </a:stretch>
          </p:blipFill>
          <p:spPr>
            <a:xfrm>
              <a:off x="5540013" y="2993386"/>
              <a:ext cx="1236403" cy="1405003"/>
            </a:xfrm>
            <a:prstGeom prst="rect">
              <a:avLst/>
            </a:prstGeom>
          </p:spPr>
        </p:pic>
        <p:cxnSp>
          <p:nvCxnSpPr>
            <p:cNvPr id="49" name="Straight Connector 48">
              <a:extLst>
                <a:ext uri="{FF2B5EF4-FFF2-40B4-BE49-F238E27FC236}">
                  <a16:creationId xmlns:a16="http://schemas.microsoft.com/office/drawing/2014/main" id="{19800099-9834-A840-8D20-6B64013817A1}"/>
                </a:ext>
              </a:extLst>
            </p:cNvPr>
            <p:cNvCxnSpPr>
              <a:cxnSpLocks/>
              <a:endCxn id="50" idx="2"/>
            </p:cNvCxnSpPr>
            <p:nvPr/>
          </p:nvCxnSpPr>
          <p:spPr>
            <a:xfrm flipV="1">
              <a:off x="7219826" y="2507331"/>
              <a:ext cx="1843910" cy="1065308"/>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2FDE2EA-EF77-A44D-808D-8D503F376C40}"/>
                </a:ext>
              </a:extLst>
            </p:cNvPr>
            <p:cNvCxnSpPr>
              <a:cxnSpLocks/>
              <a:endCxn id="52" idx="2"/>
            </p:cNvCxnSpPr>
            <p:nvPr/>
          </p:nvCxnSpPr>
          <p:spPr>
            <a:xfrm>
              <a:off x="7227853" y="3556241"/>
              <a:ext cx="1891475" cy="1419679"/>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FC17B7-FDAF-1740-8358-1D69102D885A}"/>
                </a:ext>
              </a:extLst>
            </p:cNvPr>
            <p:cNvCxnSpPr>
              <a:cxnSpLocks/>
              <a:stCxn id="54" idx="6"/>
            </p:cNvCxnSpPr>
            <p:nvPr/>
          </p:nvCxnSpPr>
          <p:spPr>
            <a:xfrm>
              <a:off x="3037533" y="2505847"/>
              <a:ext cx="1969473" cy="1050394"/>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27A3B87-2A4B-8949-8E07-6E42CF06B333}"/>
                </a:ext>
              </a:extLst>
            </p:cNvPr>
            <p:cNvCxnSpPr>
              <a:cxnSpLocks/>
            </p:cNvCxnSpPr>
            <p:nvPr/>
          </p:nvCxnSpPr>
          <p:spPr>
            <a:xfrm flipV="1">
              <a:off x="3051885" y="3556241"/>
              <a:ext cx="1955121" cy="1427994"/>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6EE8093-5F8E-CB48-8222-EFF68F8E2C55}"/>
                </a:ext>
              </a:extLst>
            </p:cNvPr>
            <p:cNvGrpSpPr/>
            <p:nvPr/>
          </p:nvGrpSpPr>
          <p:grpSpPr>
            <a:xfrm>
              <a:off x="1842469" y="1908315"/>
              <a:ext cx="1195064" cy="1195064"/>
              <a:chOff x="1500977" y="2737184"/>
              <a:chExt cx="1195064" cy="1195064"/>
            </a:xfrm>
          </p:grpSpPr>
          <p:sp>
            <p:nvSpPr>
              <p:cNvPr id="38" name="Oval 37">
                <a:extLst>
                  <a:ext uri="{FF2B5EF4-FFF2-40B4-BE49-F238E27FC236}">
                    <a16:creationId xmlns:a16="http://schemas.microsoft.com/office/drawing/2014/main" id="{E19C4235-1849-F948-A4CF-1D17A88BE211}"/>
                  </a:ext>
                </a:extLst>
              </p:cNvPr>
              <p:cNvSpPr/>
              <p:nvPr/>
            </p:nvSpPr>
            <p:spPr>
              <a:xfrm>
                <a:off x="1593324" y="2829531"/>
                <a:ext cx="1010370" cy="10103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sp>
            <p:nvSpPr>
              <p:cNvPr id="54" name="Oval 53">
                <a:extLst>
                  <a:ext uri="{FF2B5EF4-FFF2-40B4-BE49-F238E27FC236}">
                    <a16:creationId xmlns:a16="http://schemas.microsoft.com/office/drawing/2014/main" id="{A35F9D21-9E2C-6241-983F-B5C4D2EBF671}"/>
                  </a:ext>
                </a:extLst>
              </p:cNvPr>
              <p:cNvSpPr/>
              <p:nvPr/>
            </p:nvSpPr>
            <p:spPr>
              <a:xfrm>
                <a:off x="1500977" y="2737184"/>
                <a:ext cx="1195064" cy="11950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pic>
            <p:nvPicPr>
              <p:cNvPr id="57" name="Picture 56">
                <a:extLst>
                  <a:ext uri="{FF2B5EF4-FFF2-40B4-BE49-F238E27FC236}">
                    <a16:creationId xmlns:a16="http://schemas.microsoft.com/office/drawing/2014/main" id="{3EC8CB5F-F9EB-B543-B8E0-E3235037DE5E}"/>
                  </a:ext>
                </a:extLst>
              </p:cNvPr>
              <p:cNvPicPr>
                <a:picLocks noChangeAspect="1"/>
              </p:cNvPicPr>
              <p:nvPr/>
            </p:nvPicPr>
            <p:blipFill>
              <a:blip r:embed="rId5"/>
              <a:stretch>
                <a:fillRect/>
              </a:stretch>
            </p:blipFill>
            <p:spPr>
              <a:xfrm>
                <a:off x="1758691" y="2989409"/>
                <a:ext cx="695292" cy="546963"/>
              </a:xfrm>
              <a:prstGeom prst="rect">
                <a:avLst/>
              </a:prstGeom>
            </p:spPr>
          </p:pic>
          <p:sp>
            <p:nvSpPr>
              <p:cNvPr id="62" name="TextBox 61">
                <a:extLst>
                  <a:ext uri="{FF2B5EF4-FFF2-40B4-BE49-F238E27FC236}">
                    <a16:creationId xmlns:a16="http://schemas.microsoft.com/office/drawing/2014/main" id="{1A966FFF-DFB0-564E-BFAF-FC64489F74CB}"/>
                  </a:ext>
                </a:extLst>
              </p:cNvPr>
              <p:cNvSpPr txBox="1"/>
              <p:nvPr/>
            </p:nvSpPr>
            <p:spPr>
              <a:xfrm>
                <a:off x="1607676" y="3537228"/>
                <a:ext cx="944668" cy="261610"/>
              </a:xfrm>
              <a:prstGeom prst="rect">
                <a:avLst/>
              </a:prstGeom>
              <a:noFill/>
            </p:spPr>
            <p:txBody>
              <a:bodyPr wrap="square" rtlCol="0">
                <a:spAutoFit/>
              </a:bodyPr>
              <a:lstStyle/>
              <a:p>
                <a:pPr algn="ctr"/>
                <a:r>
                  <a:rPr lang="en-US" sz="1100" b="1" dirty="0">
                    <a:solidFill>
                      <a:srgbClr val="0747A2"/>
                    </a:solidFill>
                    <a:latin typeface="Arial" panose="020B0604020202020204" pitchFamily="34" charset="0"/>
                    <a:cs typeface="Arial" panose="020B0604020202020204" pitchFamily="34" charset="0"/>
                  </a:rPr>
                  <a:t>Apps</a:t>
                </a:r>
              </a:p>
            </p:txBody>
          </p:sp>
        </p:grpSp>
        <p:grpSp>
          <p:nvGrpSpPr>
            <p:cNvPr id="7" name="Group 6">
              <a:extLst>
                <a:ext uri="{FF2B5EF4-FFF2-40B4-BE49-F238E27FC236}">
                  <a16:creationId xmlns:a16="http://schemas.microsoft.com/office/drawing/2014/main" id="{7B3924CB-5F76-174D-AFA6-8C1AA98D75D1}"/>
                </a:ext>
              </a:extLst>
            </p:cNvPr>
            <p:cNvGrpSpPr/>
            <p:nvPr/>
          </p:nvGrpSpPr>
          <p:grpSpPr>
            <a:xfrm>
              <a:off x="9063736" y="1909799"/>
              <a:ext cx="1195064" cy="1195064"/>
              <a:chOff x="8588230" y="2668084"/>
              <a:chExt cx="1195064" cy="1195064"/>
            </a:xfrm>
          </p:grpSpPr>
          <p:sp>
            <p:nvSpPr>
              <p:cNvPr id="35" name="Oval 34">
                <a:extLst>
                  <a:ext uri="{FF2B5EF4-FFF2-40B4-BE49-F238E27FC236}">
                    <a16:creationId xmlns:a16="http://schemas.microsoft.com/office/drawing/2014/main" id="{781AB875-0951-8E4A-8172-92C75C7C5617}"/>
                  </a:ext>
                </a:extLst>
              </p:cNvPr>
              <p:cNvSpPr/>
              <p:nvPr/>
            </p:nvSpPr>
            <p:spPr>
              <a:xfrm>
                <a:off x="8677962" y="2758947"/>
                <a:ext cx="1010370" cy="10103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sp>
            <p:nvSpPr>
              <p:cNvPr id="50" name="Oval 49">
                <a:extLst>
                  <a:ext uri="{FF2B5EF4-FFF2-40B4-BE49-F238E27FC236}">
                    <a16:creationId xmlns:a16="http://schemas.microsoft.com/office/drawing/2014/main" id="{32D60137-1BF8-904E-BAF0-ED03EC4A78E8}"/>
                  </a:ext>
                </a:extLst>
              </p:cNvPr>
              <p:cNvSpPr/>
              <p:nvPr/>
            </p:nvSpPr>
            <p:spPr>
              <a:xfrm>
                <a:off x="8588230" y="2668084"/>
                <a:ext cx="1195064" cy="11950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0747A2"/>
                  </a:solidFill>
                </a:endParaRPr>
              </a:p>
            </p:txBody>
          </p:sp>
          <p:pic>
            <p:nvPicPr>
              <p:cNvPr id="58" name="Picture 57">
                <a:extLst>
                  <a:ext uri="{FF2B5EF4-FFF2-40B4-BE49-F238E27FC236}">
                    <a16:creationId xmlns:a16="http://schemas.microsoft.com/office/drawing/2014/main" id="{1706ACDD-5F09-3A4E-A39B-F9415648CFED}"/>
                  </a:ext>
                </a:extLst>
              </p:cNvPr>
              <p:cNvPicPr>
                <a:picLocks noChangeAspect="1"/>
              </p:cNvPicPr>
              <p:nvPr/>
            </p:nvPicPr>
            <p:blipFill>
              <a:blip r:embed="rId6"/>
              <a:stretch>
                <a:fillRect/>
              </a:stretch>
            </p:blipFill>
            <p:spPr>
              <a:xfrm>
                <a:off x="8897221" y="2909313"/>
                <a:ext cx="571850" cy="449856"/>
              </a:xfrm>
              <a:prstGeom prst="rect">
                <a:avLst/>
              </a:prstGeom>
            </p:spPr>
          </p:pic>
          <p:sp>
            <p:nvSpPr>
              <p:cNvPr id="63" name="TextBox 62">
                <a:extLst>
                  <a:ext uri="{FF2B5EF4-FFF2-40B4-BE49-F238E27FC236}">
                    <a16:creationId xmlns:a16="http://schemas.microsoft.com/office/drawing/2014/main" id="{30F6F8E9-937E-0A43-AFDE-61B3D247360D}"/>
                  </a:ext>
                </a:extLst>
              </p:cNvPr>
              <p:cNvSpPr txBox="1"/>
              <p:nvPr/>
            </p:nvSpPr>
            <p:spPr>
              <a:xfrm>
                <a:off x="8763283" y="3364120"/>
                <a:ext cx="824097" cy="261610"/>
              </a:xfrm>
              <a:prstGeom prst="rect">
                <a:avLst/>
              </a:prstGeom>
              <a:noFill/>
            </p:spPr>
            <p:txBody>
              <a:bodyPr wrap="square" rtlCol="0">
                <a:spAutoFit/>
              </a:bodyPr>
              <a:lstStyle/>
              <a:p>
                <a:pPr algn="ctr"/>
                <a:r>
                  <a:rPr lang="en-US" sz="1100" b="1" dirty="0">
                    <a:solidFill>
                      <a:srgbClr val="0747A2"/>
                    </a:solidFill>
                    <a:latin typeface="Arial" panose="020B0604020202020204" pitchFamily="34" charset="0"/>
                    <a:cs typeface="Arial" panose="020B0604020202020204" pitchFamily="34" charset="0"/>
                  </a:rPr>
                  <a:t>Network</a:t>
                </a:r>
              </a:p>
            </p:txBody>
          </p:sp>
        </p:grpSp>
        <p:grpSp>
          <p:nvGrpSpPr>
            <p:cNvPr id="10" name="Group 9">
              <a:extLst>
                <a:ext uri="{FF2B5EF4-FFF2-40B4-BE49-F238E27FC236}">
                  <a16:creationId xmlns:a16="http://schemas.microsoft.com/office/drawing/2014/main" id="{38299ED5-A514-7E48-AEFB-3844D40E949B}"/>
                </a:ext>
              </a:extLst>
            </p:cNvPr>
            <p:cNvGrpSpPr/>
            <p:nvPr/>
          </p:nvGrpSpPr>
          <p:grpSpPr>
            <a:xfrm>
              <a:off x="9119328" y="4378388"/>
              <a:ext cx="1195064" cy="1195064"/>
              <a:chOff x="8555111" y="4162780"/>
              <a:chExt cx="1195064" cy="1195064"/>
            </a:xfrm>
          </p:grpSpPr>
          <p:sp>
            <p:nvSpPr>
              <p:cNvPr id="36" name="Oval 35">
                <a:extLst>
                  <a:ext uri="{FF2B5EF4-FFF2-40B4-BE49-F238E27FC236}">
                    <a16:creationId xmlns:a16="http://schemas.microsoft.com/office/drawing/2014/main" id="{22F871EA-C407-9A4B-B93D-E3EE89F47113}"/>
                  </a:ext>
                </a:extLst>
              </p:cNvPr>
              <p:cNvSpPr/>
              <p:nvPr/>
            </p:nvSpPr>
            <p:spPr>
              <a:xfrm>
                <a:off x="8647458" y="4255127"/>
                <a:ext cx="1010370" cy="10103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sp>
            <p:nvSpPr>
              <p:cNvPr id="52" name="Oval 51">
                <a:extLst>
                  <a:ext uri="{FF2B5EF4-FFF2-40B4-BE49-F238E27FC236}">
                    <a16:creationId xmlns:a16="http://schemas.microsoft.com/office/drawing/2014/main" id="{FFA55422-B722-A649-A319-1B0FCA531EC5}"/>
                  </a:ext>
                </a:extLst>
              </p:cNvPr>
              <p:cNvSpPr/>
              <p:nvPr/>
            </p:nvSpPr>
            <p:spPr>
              <a:xfrm>
                <a:off x="8555111" y="4162780"/>
                <a:ext cx="1195064" cy="11950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pic>
            <p:nvPicPr>
              <p:cNvPr id="60" name="Picture 59">
                <a:extLst>
                  <a:ext uri="{FF2B5EF4-FFF2-40B4-BE49-F238E27FC236}">
                    <a16:creationId xmlns:a16="http://schemas.microsoft.com/office/drawing/2014/main" id="{FB363406-A81A-D447-A844-9474F82E58D0}"/>
                  </a:ext>
                </a:extLst>
              </p:cNvPr>
              <p:cNvPicPr>
                <a:picLocks noChangeAspect="1"/>
              </p:cNvPicPr>
              <p:nvPr/>
            </p:nvPicPr>
            <p:blipFill>
              <a:blip r:embed="rId7"/>
              <a:stretch>
                <a:fillRect/>
              </a:stretch>
            </p:blipFill>
            <p:spPr>
              <a:xfrm>
                <a:off x="9024688" y="4412270"/>
                <a:ext cx="503629" cy="443193"/>
              </a:xfrm>
              <a:prstGeom prst="rect">
                <a:avLst/>
              </a:prstGeom>
            </p:spPr>
          </p:pic>
          <p:pic>
            <p:nvPicPr>
              <p:cNvPr id="61" name="Picture 60">
                <a:extLst>
                  <a:ext uri="{FF2B5EF4-FFF2-40B4-BE49-F238E27FC236}">
                    <a16:creationId xmlns:a16="http://schemas.microsoft.com/office/drawing/2014/main" id="{3801104F-74BC-9C49-A78E-6876E07B5521}"/>
                  </a:ext>
                </a:extLst>
              </p:cNvPr>
              <p:cNvPicPr>
                <a:picLocks noChangeAspect="1"/>
              </p:cNvPicPr>
              <p:nvPr/>
            </p:nvPicPr>
            <p:blipFill>
              <a:blip r:embed="rId8"/>
              <a:stretch>
                <a:fillRect/>
              </a:stretch>
            </p:blipFill>
            <p:spPr>
              <a:xfrm>
                <a:off x="8773140" y="4510086"/>
                <a:ext cx="209305" cy="356771"/>
              </a:xfrm>
              <a:prstGeom prst="rect">
                <a:avLst/>
              </a:prstGeom>
            </p:spPr>
          </p:pic>
          <p:sp>
            <p:nvSpPr>
              <p:cNvPr id="64" name="TextBox 63">
                <a:extLst>
                  <a:ext uri="{FF2B5EF4-FFF2-40B4-BE49-F238E27FC236}">
                    <a16:creationId xmlns:a16="http://schemas.microsoft.com/office/drawing/2014/main" id="{D2841B47-7FE1-C74E-882E-11CA8AD2EE93}"/>
                  </a:ext>
                </a:extLst>
              </p:cNvPr>
              <p:cNvSpPr txBox="1"/>
              <p:nvPr/>
            </p:nvSpPr>
            <p:spPr>
              <a:xfrm>
                <a:off x="8674294" y="4908495"/>
                <a:ext cx="983533" cy="261610"/>
              </a:xfrm>
              <a:prstGeom prst="rect">
                <a:avLst/>
              </a:prstGeom>
              <a:noFill/>
            </p:spPr>
            <p:txBody>
              <a:bodyPr wrap="square" rtlCol="0">
                <a:spAutoFit/>
              </a:bodyPr>
              <a:lstStyle/>
              <a:p>
                <a:pPr algn="ctr"/>
                <a:r>
                  <a:rPr lang="en-US" sz="1100" b="1" dirty="0">
                    <a:solidFill>
                      <a:srgbClr val="0747A2"/>
                    </a:solidFill>
                    <a:latin typeface="Arial" panose="020B0604020202020204" pitchFamily="34" charset="0"/>
                    <a:cs typeface="Arial" panose="020B0604020202020204" pitchFamily="34" charset="0"/>
                  </a:rPr>
                  <a:t>Devices</a:t>
                </a:r>
              </a:p>
            </p:txBody>
          </p:sp>
        </p:grpSp>
        <p:sp>
          <p:nvSpPr>
            <p:cNvPr id="39" name="TextBox 38">
              <a:extLst>
                <a:ext uri="{FF2B5EF4-FFF2-40B4-BE49-F238E27FC236}">
                  <a16:creationId xmlns:a16="http://schemas.microsoft.com/office/drawing/2014/main" id="{E81D9E80-A9E8-6F45-80E4-0678F1538C55}"/>
                </a:ext>
              </a:extLst>
            </p:cNvPr>
            <p:cNvSpPr txBox="1">
              <a:spLocks/>
            </p:cNvSpPr>
            <p:nvPr/>
          </p:nvSpPr>
          <p:spPr>
            <a:xfrm>
              <a:off x="4527326" y="1979854"/>
              <a:ext cx="3214836" cy="3152774"/>
            </a:xfrm>
            <a:prstGeom prst="rect">
              <a:avLst/>
            </a:prstGeom>
            <a:noFill/>
          </p:spPr>
          <p:txBody>
            <a:bodyPr wrap="square" rtlCol="0">
              <a:prstTxWarp prst="textArchUp">
                <a:avLst>
                  <a:gd name="adj" fmla="val 12091757"/>
                </a:avLst>
              </a:prstTxWarp>
              <a:spAutoFit/>
              <a:scene3d>
                <a:camera prst="orthographicFront"/>
                <a:lightRig rig="threePt" dir="t"/>
              </a:scene3d>
              <a:sp3d extrusionH="57150">
                <a:bevelT w="0" prst="softRound"/>
              </a:sp3d>
            </a:bodyPr>
            <a:lstStyle/>
            <a:p>
              <a:pPr algn="ctr"/>
              <a:r>
                <a:rPr lang="en-US" sz="1600" b="1" dirty="0">
                  <a:solidFill>
                    <a:schemeClr val="bg1"/>
                  </a:solidFill>
                  <a:latin typeface="Arial" panose="020B0604020202020204" pitchFamily="34" charset="0"/>
                  <a:cs typeface="Arial" panose="020B0604020202020204" pitchFamily="34" charset="0"/>
                </a:rPr>
                <a:t>MONITORING &amp; RISK ASSESSMENT</a:t>
              </a:r>
              <a:endParaRPr lang="en-US" sz="1600"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F5A6582-40E7-744D-85EC-77C9A0EE0D6B}"/>
                </a:ext>
              </a:extLst>
            </p:cNvPr>
            <p:cNvGrpSpPr/>
            <p:nvPr/>
          </p:nvGrpSpPr>
          <p:grpSpPr>
            <a:xfrm>
              <a:off x="1856821" y="4378551"/>
              <a:ext cx="1195064" cy="1195064"/>
              <a:chOff x="1405800" y="4243368"/>
              <a:chExt cx="1195064" cy="1195064"/>
            </a:xfrm>
          </p:grpSpPr>
          <p:sp>
            <p:nvSpPr>
              <p:cNvPr id="37" name="Oval 36">
                <a:extLst>
                  <a:ext uri="{FF2B5EF4-FFF2-40B4-BE49-F238E27FC236}">
                    <a16:creationId xmlns:a16="http://schemas.microsoft.com/office/drawing/2014/main" id="{ABB5ABB9-937E-694E-833A-BC1A1892C609}"/>
                  </a:ext>
                </a:extLst>
              </p:cNvPr>
              <p:cNvSpPr/>
              <p:nvPr/>
            </p:nvSpPr>
            <p:spPr>
              <a:xfrm>
                <a:off x="1498147" y="4335715"/>
                <a:ext cx="1010370" cy="10103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sp>
            <p:nvSpPr>
              <p:cNvPr id="56" name="Oval 55">
                <a:extLst>
                  <a:ext uri="{FF2B5EF4-FFF2-40B4-BE49-F238E27FC236}">
                    <a16:creationId xmlns:a16="http://schemas.microsoft.com/office/drawing/2014/main" id="{76DB3A47-7A1B-A147-B89E-9BD8AA508C3E}"/>
                  </a:ext>
                </a:extLst>
              </p:cNvPr>
              <p:cNvSpPr/>
              <p:nvPr/>
            </p:nvSpPr>
            <p:spPr>
              <a:xfrm>
                <a:off x="1405800" y="4243368"/>
                <a:ext cx="1195064" cy="119506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pic>
            <p:nvPicPr>
              <p:cNvPr id="59" name="Picture 58">
                <a:extLst>
                  <a:ext uri="{FF2B5EF4-FFF2-40B4-BE49-F238E27FC236}">
                    <a16:creationId xmlns:a16="http://schemas.microsoft.com/office/drawing/2014/main" id="{EA1A1E4A-6D23-2E4D-A100-122FCCBDEC55}"/>
                  </a:ext>
                </a:extLst>
              </p:cNvPr>
              <p:cNvPicPr>
                <a:picLocks noChangeAspect="1"/>
              </p:cNvPicPr>
              <p:nvPr/>
            </p:nvPicPr>
            <p:blipFill>
              <a:blip r:embed="rId9"/>
              <a:stretch>
                <a:fillRect/>
              </a:stretch>
            </p:blipFill>
            <p:spPr>
              <a:xfrm>
                <a:off x="1694424" y="4431800"/>
                <a:ext cx="596916" cy="557120"/>
              </a:xfrm>
              <a:prstGeom prst="rect">
                <a:avLst/>
              </a:prstGeom>
            </p:spPr>
          </p:pic>
          <p:sp>
            <p:nvSpPr>
              <p:cNvPr id="65" name="TextBox 64">
                <a:extLst>
                  <a:ext uri="{FF2B5EF4-FFF2-40B4-BE49-F238E27FC236}">
                    <a16:creationId xmlns:a16="http://schemas.microsoft.com/office/drawing/2014/main" id="{CB903114-4EC5-364E-AB7D-C78D0CA1E1CA}"/>
                  </a:ext>
                </a:extLst>
              </p:cNvPr>
              <p:cNvSpPr txBox="1"/>
              <p:nvPr/>
            </p:nvSpPr>
            <p:spPr>
              <a:xfrm>
                <a:off x="1518933" y="5047196"/>
                <a:ext cx="975231" cy="261610"/>
              </a:xfrm>
              <a:prstGeom prst="rect">
                <a:avLst/>
              </a:prstGeom>
              <a:noFill/>
            </p:spPr>
            <p:txBody>
              <a:bodyPr wrap="square" rtlCol="0">
                <a:spAutoFit/>
              </a:bodyPr>
              <a:lstStyle/>
              <a:p>
                <a:pPr algn="ctr"/>
                <a:r>
                  <a:rPr lang="en-US" sz="1100" b="1" dirty="0">
                    <a:solidFill>
                      <a:srgbClr val="0747A2"/>
                    </a:solidFill>
                    <a:latin typeface="Arial" panose="020B0604020202020204" pitchFamily="34" charset="0"/>
                    <a:cs typeface="Arial" panose="020B0604020202020204" pitchFamily="34" charset="0"/>
                  </a:rPr>
                  <a:t>People</a:t>
                </a:r>
              </a:p>
            </p:txBody>
          </p:sp>
        </p:grpSp>
      </p:grpSp>
      <p:grpSp>
        <p:nvGrpSpPr>
          <p:cNvPr id="4" name="Group 3">
            <a:extLst>
              <a:ext uri="{FF2B5EF4-FFF2-40B4-BE49-F238E27FC236}">
                <a16:creationId xmlns:a16="http://schemas.microsoft.com/office/drawing/2014/main" id="{224BFB91-DF87-46C9-8C96-1EDDDB30A09D}"/>
              </a:ext>
            </a:extLst>
          </p:cNvPr>
          <p:cNvGrpSpPr/>
          <p:nvPr/>
        </p:nvGrpSpPr>
        <p:grpSpPr>
          <a:xfrm>
            <a:off x="5440844" y="3005578"/>
            <a:ext cx="1453231" cy="1405003"/>
            <a:chOff x="5455196" y="3001115"/>
            <a:chExt cx="1453231" cy="1405003"/>
          </a:xfrm>
        </p:grpSpPr>
        <p:grpSp>
          <p:nvGrpSpPr>
            <p:cNvPr id="40" name="Group 39">
              <a:extLst>
                <a:ext uri="{FF2B5EF4-FFF2-40B4-BE49-F238E27FC236}">
                  <a16:creationId xmlns:a16="http://schemas.microsoft.com/office/drawing/2014/main" id="{14219085-AF61-42AC-9821-EB6E2E1C71D8}"/>
                </a:ext>
              </a:extLst>
            </p:cNvPr>
            <p:cNvGrpSpPr/>
            <p:nvPr/>
          </p:nvGrpSpPr>
          <p:grpSpPr>
            <a:xfrm>
              <a:off x="5455196" y="3001115"/>
              <a:ext cx="1453231" cy="1405003"/>
              <a:chOff x="8647458" y="4255127"/>
              <a:chExt cx="1010370" cy="1010370"/>
            </a:xfrm>
            <a:solidFill>
              <a:srgbClr val="00B050"/>
            </a:solidFill>
          </p:grpSpPr>
          <p:sp>
            <p:nvSpPr>
              <p:cNvPr id="44" name="Oval 43">
                <a:extLst>
                  <a:ext uri="{FF2B5EF4-FFF2-40B4-BE49-F238E27FC236}">
                    <a16:creationId xmlns:a16="http://schemas.microsoft.com/office/drawing/2014/main" id="{9364F6CB-BB9D-44B6-9CD5-FBDF61791AE7}"/>
                  </a:ext>
                </a:extLst>
              </p:cNvPr>
              <p:cNvSpPr/>
              <p:nvPr/>
            </p:nvSpPr>
            <p:spPr>
              <a:xfrm>
                <a:off x="8647458" y="4255127"/>
                <a:ext cx="1010370" cy="101037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747A2"/>
                  </a:solidFill>
                </a:endParaRPr>
              </a:p>
            </p:txBody>
          </p:sp>
          <p:sp>
            <p:nvSpPr>
              <p:cNvPr id="46" name="TextBox 45">
                <a:extLst>
                  <a:ext uri="{FF2B5EF4-FFF2-40B4-BE49-F238E27FC236}">
                    <a16:creationId xmlns:a16="http://schemas.microsoft.com/office/drawing/2014/main" id="{483E7636-28DC-4193-89FA-AC2E8AE98AEC}"/>
                  </a:ext>
                </a:extLst>
              </p:cNvPr>
              <p:cNvSpPr txBox="1"/>
              <p:nvPr/>
            </p:nvSpPr>
            <p:spPr>
              <a:xfrm>
                <a:off x="8924556" y="4868553"/>
                <a:ext cx="484344" cy="188130"/>
              </a:xfrm>
              <a:prstGeom prst="rect">
                <a:avLst/>
              </a:prstGeom>
              <a:grpFill/>
              <a:ln>
                <a:noFill/>
              </a:ln>
            </p:spPr>
            <p:txBody>
              <a:bodyPr wrap="square" rtlCol="0">
                <a:spAutoFit/>
              </a:bodyPr>
              <a:lstStyle/>
              <a:p>
                <a:pPr algn="ctr"/>
                <a:r>
                  <a:rPr lang="en-US" sz="1100" b="1" dirty="0">
                    <a:solidFill>
                      <a:srgbClr val="0747A2"/>
                    </a:solidFill>
                    <a:latin typeface="Arial" panose="020B0604020202020204" pitchFamily="34" charset="0"/>
                    <a:cs typeface="Arial" panose="020B0604020202020204" pitchFamily="34" charset="0"/>
                  </a:rPr>
                  <a:t>Data</a:t>
                </a:r>
              </a:p>
            </p:txBody>
          </p:sp>
        </p:grpSp>
        <p:pic>
          <p:nvPicPr>
            <p:cNvPr id="66" name="Graphic 65" descr="Paper">
              <a:extLst>
                <a:ext uri="{FF2B5EF4-FFF2-40B4-BE49-F238E27FC236}">
                  <a16:creationId xmlns:a16="http://schemas.microsoft.com/office/drawing/2014/main" id="{588860CF-901D-4AC0-AA6A-EE3412B51B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8289" y="3386304"/>
              <a:ext cx="548560" cy="548560"/>
            </a:xfrm>
            <a:prstGeom prst="rect">
              <a:avLst/>
            </a:prstGeom>
          </p:spPr>
        </p:pic>
      </p:grpSp>
    </p:spTree>
    <p:extLst>
      <p:ext uri="{BB962C8B-B14F-4D97-AF65-F5344CB8AC3E}">
        <p14:creationId xmlns:p14="http://schemas.microsoft.com/office/powerpoint/2010/main" val="2170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814" y="1803646"/>
            <a:ext cx="11656381" cy="1853953"/>
          </a:xfrm>
        </p:spPr>
        <p:txBody>
          <a:bodyPr>
            <a:noAutofit/>
          </a:bodyPr>
          <a:lstStyle/>
          <a:p>
            <a:r>
              <a:rPr lang="en-US" sz="3000" b="1" dirty="0"/>
              <a:t>Zero Trust Resources:</a:t>
            </a:r>
            <a:br>
              <a:rPr lang="en-US" sz="3000" b="1" dirty="0"/>
            </a:br>
            <a:r>
              <a:rPr lang="en-US" sz="2000" b="1" dirty="0"/>
              <a:t>https://www.blackberry.com/us/en/forms/enterprise/wp-zero-trust</a:t>
            </a:r>
            <a:br>
              <a:rPr lang="en-CA" sz="7200" dirty="0"/>
            </a:br>
            <a:r>
              <a:rPr lang="en-CA" sz="2000" dirty="0"/>
              <a:t>https://www.blackberry.com/us/en/solutions/zero-trust</a:t>
            </a:r>
            <a:br>
              <a:rPr lang="en-CA" sz="7200" dirty="0"/>
            </a:br>
            <a:br>
              <a:rPr lang="en-CA" sz="7200" dirty="0"/>
            </a:br>
            <a:endParaRPr lang="en-US" sz="7200" dirty="0"/>
          </a:p>
        </p:txBody>
      </p:sp>
    </p:spTree>
    <p:extLst>
      <p:ext uri="{BB962C8B-B14F-4D97-AF65-F5344CB8AC3E}">
        <p14:creationId xmlns:p14="http://schemas.microsoft.com/office/powerpoint/2010/main" val="36589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blackberry-corporate">
  <a:themeElements>
    <a:clrScheme name="BlackBerry Enterprise">
      <a:dk1>
        <a:sysClr val="windowText" lastClr="000000"/>
      </a:dk1>
      <a:lt1>
        <a:sysClr val="window" lastClr="FFFFFF"/>
      </a:lt1>
      <a:dk2>
        <a:srgbClr val="000000"/>
      </a:dk2>
      <a:lt2>
        <a:srgbClr val="F8F8F8"/>
      </a:lt2>
      <a:accent1>
        <a:srgbClr val="00BFFF"/>
      </a:accent1>
      <a:accent2>
        <a:srgbClr val="0077ED"/>
      </a:accent2>
      <a:accent3>
        <a:srgbClr val="0047DB"/>
      </a:accent3>
      <a:accent4>
        <a:srgbClr val="2B23CC"/>
      </a:accent4>
      <a:accent5>
        <a:srgbClr val="212359"/>
      </a:accent5>
      <a:accent6>
        <a:srgbClr val="0048DB"/>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noFill/>
        </a:ln>
      </a:spPr>
      <a:bodyPr rtlCol="0" anchor="ctr"/>
      <a:lstStyle>
        <a:defPPr algn="ctr">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3E512CFC-587C-3F48-B7DA-E28DA704FB8B}" vid="{DAAA5150-9D92-BC4F-B15F-BE8802712D37}"/>
    </a:ext>
  </a:extLst>
</a:theme>
</file>

<file path=ppt/theme/theme2.xml><?xml version="1.0" encoding="utf-8"?>
<a:theme xmlns:a="http://schemas.openxmlformats.org/drawingml/2006/main" name="Cylance PPT Theme 2018 (Dark)">
  <a:themeElements>
    <a:clrScheme name="Cylance PPT Theme 2018">
      <a:dk1>
        <a:srgbClr val="000000"/>
      </a:dk1>
      <a:lt1>
        <a:srgbClr val="FFFFFF"/>
      </a:lt1>
      <a:dk2>
        <a:srgbClr val="1D1F23"/>
      </a:dk2>
      <a:lt2>
        <a:srgbClr val="E1E6ED"/>
      </a:lt2>
      <a:accent1>
        <a:srgbClr val="2EEF36"/>
      </a:accent1>
      <a:accent2>
        <a:srgbClr val="1D1F23"/>
      </a:accent2>
      <a:accent3>
        <a:srgbClr val="454B53"/>
      </a:accent3>
      <a:accent4>
        <a:srgbClr val="E1E6ED"/>
      </a:accent4>
      <a:accent5>
        <a:srgbClr val="0FE1E7"/>
      </a:accent5>
      <a:accent6>
        <a:srgbClr val="9900FF"/>
      </a:accent6>
      <a:hlink>
        <a:srgbClr val="2EEF36"/>
      </a:hlink>
      <a:folHlink>
        <a:srgbClr val="0EE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_BB_Cylance_Cobrand_PPTemplate" id="{5631B20E-62C4-464A-B2E4-560C7FF891D0}" vid="{CB089F84-D4FE-3A4F-9D74-DCBB35D6968F}"/>
    </a:ext>
  </a:extLst>
</a:theme>
</file>

<file path=ppt/theme/theme3.xml><?xml version="1.0" encoding="utf-8"?>
<a:theme xmlns:a="http://schemas.openxmlformats.org/drawingml/2006/main" name="3_blackberry-corporate">
  <a:themeElements>
    <a:clrScheme name="BlackBerry Enterprise">
      <a:dk1>
        <a:sysClr val="windowText" lastClr="000000"/>
      </a:dk1>
      <a:lt1>
        <a:sysClr val="window" lastClr="FFFFFF"/>
      </a:lt1>
      <a:dk2>
        <a:srgbClr val="000000"/>
      </a:dk2>
      <a:lt2>
        <a:srgbClr val="F8F8F8"/>
      </a:lt2>
      <a:accent1>
        <a:srgbClr val="00BFFF"/>
      </a:accent1>
      <a:accent2>
        <a:srgbClr val="0077ED"/>
      </a:accent2>
      <a:accent3>
        <a:srgbClr val="0047DB"/>
      </a:accent3>
      <a:accent4>
        <a:srgbClr val="2B23CC"/>
      </a:accent4>
      <a:accent5>
        <a:srgbClr val="212359"/>
      </a:accent5>
      <a:accent6>
        <a:srgbClr val="0048DB"/>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6" id="{E9FD9E11-A8E8-F541-B6BE-EA1A17B759B9}" vid="{18927EA7-868D-444B-9873-2E7455A0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4d4b8c-c35f-4205-99a5-215baeac038f">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B2D65BDE346E49818EB4011B97803B" ma:contentTypeVersion="13" ma:contentTypeDescription="Create a new document." ma:contentTypeScope="" ma:versionID="eba2f9839e4e717c0868c1d67e46e3bf">
  <xsd:schema xmlns:xsd="http://www.w3.org/2001/XMLSchema" xmlns:xs="http://www.w3.org/2001/XMLSchema" xmlns:p="http://schemas.microsoft.com/office/2006/metadata/properties" xmlns:ns3="9d1848c3-d5bf-4f6f-a21c-1f1efff7a5f7" xmlns:ns4="7d4d4b8c-c35f-4205-99a5-215baeac038f" targetNamespace="http://schemas.microsoft.com/office/2006/metadata/properties" ma:root="true" ma:fieldsID="8d345592bf9a1981e49877ae15272aa1" ns3:_="" ns4:_="">
    <xsd:import namespace="9d1848c3-d5bf-4f6f-a21c-1f1efff7a5f7"/>
    <xsd:import namespace="7d4d4b8c-c35f-4205-99a5-215baeac038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1848c3-d5bf-4f6f-a21c-1f1efff7a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4d4b8c-c35f-4205-99a5-215baeac03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C12D6E-E3BA-42E5-B7A2-C453A28ACFDE}">
  <ds:schemaRefs>
    <ds:schemaRef ds:uri="http://schemas.microsoft.com/office/2006/metadata/properties"/>
    <ds:schemaRef ds:uri="http://schemas.microsoft.com/office/infopath/2007/PartnerControls"/>
    <ds:schemaRef ds:uri="7d4d4b8c-c35f-4205-99a5-215baeac038f"/>
  </ds:schemaRefs>
</ds:datastoreItem>
</file>

<file path=customXml/itemProps2.xml><?xml version="1.0" encoding="utf-8"?>
<ds:datastoreItem xmlns:ds="http://schemas.openxmlformats.org/officeDocument/2006/customXml" ds:itemID="{1D782FB3-F6AD-42A1-B8A5-A471CC79B4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1848c3-d5bf-4f6f-a21c-1f1efff7a5f7"/>
    <ds:schemaRef ds:uri="7d4d4b8c-c35f-4205-99a5-215baeac0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8AA93-04C0-4A36-8BE4-D20FDA4037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BlackBerry Presentation Template2019a</Template>
  <TotalTime>108125</TotalTime>
  <Words>261</Words>
  <Application>Microsoft Office PowerPoint</Application>
  <PresentationFormat>Widescreen</PresentationFormat>
  <Paragraphs>66</Paragraphs>
  <Slides>8</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Arial</vt:lpstr>
      <vt:lpstr>Calibri</vt:lpstr>
      <vt:lpstr>Courier New</vt:lpstr>
      <vt:lpstr>Forza Book</vt:lpstr>
      <vt:lpstr>Forza Light</vt:lpstr>
      <vt:lpstr>Forza Medium</vt:lpstr>
      <vt:lpstr>Roboto Medium</vt:lpstr>
      <vt:lpstr>Times New Roman</vt:lpstr>
      <vt:lpstr>Wingdings</vt:lpstr>
      <vt:lpstr>1_blackberry-corporate</vt:lpstr>
      <vt:lpstr>Cylance PPT Theme 2018 (Dark)</vt:lpstr>
      <vt:lpstr>3_blackberry-corporate</vt:lpstr>
      <vt:lpstr>PowerPoint Presentation</vt:lpstr>
      <vt:lpstr>Security strategy begins with an attitude:</vt:lpstr>
      <vt:lpstr>Zero Trust for Effective Security</vt:lpstr>
      <vt:lpstr>3 Working Principles of Zero Trust </vt:lpstr>
      <vt:lpstr>3 Areas for Zero Trust Application</vt:lpstr>
      <vt:lpstr>PowerPoint Presentation</vt:lpstr>
      <vt:lpstr>BlackBerry Zero Trust Architecture </vt:lpstr>
      <vt:lpstr>Zero Trust Resources: https://www.blackberry.com/us/en/forms/enterprise/wp-zero-trust https://www.blackberry.com/us/en/solutions/zero-trust  </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fpoulos@blackberry.com</dc:creator>
  <cp:lastModifiedBy>Chris Pittman</cp:lastModifiedBy>
  <cp:revision>1564</cp:revision>
  <cp:lastPrinted>2019-10-30T18:49:02Z</cp:lastPrinted>
  <dcterms:created xsi:type="dcterms:W3CDTF">2019-01-15T23:56:16Z</dcterms:created>
  <dcterms:modified xsi:type="dcterms:W3CDTF">2020-09-08T14:13:47Z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0x010100CEB2D65BDE346E49818EB4011B97803B</vt:lpwstr>
  </property>
  <property fmtid="{D5CDD505-2E9C-101B-9397-08002B2CF9AE}" pid="3" name="Order">
    <vt:r8>13000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