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2" r:id="rId4"/>
  </p:sldMasterIdLst>
  <p:notesMasterIdLst>
    <p:notesMasterId r:id="rId23"/>
  </p:notesMasterIdLst>
  <p:handoutMasterIdLst>
    <p:handoutMasterId r:id="rId24"/>
  </p:handoutMasterIdLst>
  <p:sldIdLst>
    <p:sldId id="293" r:id="rId5"/>
    <p:sldId id="295" r:id="rId6"/>
    <p:sldId id="1174" r:id="rId7"/>
    <p:sldId id="1171" r:id="rId8"/>
    <p:sldId id="1172" r:id="rId9"/>
    <p:sldId id="294" r:id="rId10"/>
    <p:sldId id="1141" r:id="rId11"/>
    <p:sldId id="302" r:id="rId12"/>
    <p:sldId id="300" r:id="rId13"/>
    <p:sldId id="1175" r:id="rId14"/>
    <p:sldId id="1176" r:id="rId15"/>
    <p:sldId id="1178" r:id="rId16"/>
    <p:sldId id="1179" r:id="rId17"/>
    <p:sldId id="1144" r:id="rId18"/>
    <p:sldId id="1180" r:id="rId19"/>
    <p:sldId id="299" r:id="rId20"/>
    <p:sldId id="301" r:id="rId21"/>
    <p:sldId id="1181" r:id="rId22"/>
  </p:sldIdLst>
  <p:sldSz cx="12192000" cy="6858000"/>
  <p:notesSz cx="6877050" cy="9163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orient="horz" pos="3408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E5437D-A445-46B9-9696-04593325E7EB}" v="99" dt="2020-05-08T20:42:55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520" autoAdjust="0"/>
    <p:restoredTop sz="94664" autoAdjust="0"/>
  </p:normalViewPr>
  <p:slideViewPr>
    <p:cSldViewPr showGuides="1">
      <p:cViewPr varScale="1">
        <p:scale>
          <a:sx n="131" d="100"/>
          <a:sy n="131" d="100"/>
        </p:scale>
        <p:origin x="952" y="184"/>
      </p:cViewPr>
      <p:guideLst>
        <p:guide orient="horz" pos="4224"/>
        <p:guide orient="horz" pos="3408"/>
        <p:guide pos="384"/>
        <p:guide pos="7296"/>
        <p:guide orient="horz" pos="86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120" d="100"/>
          <a:sy n="120" d="100"/>
        </p:scale>
        <p:origin x="37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ker, Klint" userId="839b6545-2ae2-42ca-a7d7-48d48ad0b574" providerId="ADAL" clId="{2BE5437D-A445-46B9-9696-04593325E7EB}"/>
    <pc:docChg chg="undo custSel addSld delSld modSld sldOrd delMainMaster modMainMaster">
      <pc:chgData name="Walker, Klint" userId="839b6545-2ae2-42ca-a7d7-48d48ad0b574" providerId="ADAL" clId="{2BE5437D-A445-46B9-9696-04593325E7EB}" dt="2020-05-08T20:42:55.006" v="626"/>
      <pc:docMkLst>
        <pc:docMk/>
      </pc:docMkLst>
      <pc:sldChg chg="addSp modSp">
        <pc:chgData name="Walker, Klint" userId="839b6545-2ae2-42ca-a7d7-48d48ad0b574" providerId="ADAL" clId="{2BE5437D-A445-46B9-9696-04593325E7EB}" dt="2020-05-08T20:23:06.824" v="545" actId="20577"/>
        <pc:sldMkLst>
          <pc:docMk/>
          <pc:sldMk cId="0" sldId="293"/>
        </pc:sldMkLst>
        <pc:spChg chg="mod">
          <ac:chgData name="Walker, Klint" userId="839b6545-2ae2-42ca-a7d7-48d48ad0b574" providerId="ADAL" clId="{2BE5437D-A445-46B9-9696-04593325E7EB}" dt="2020-05-08T20:22:08.551" v="490" actId="121"/>
          <ac:spMkLst>
            <pc:docMk/>
            <pc:sldMk cId="0" sldId="293"/>
            <ac:spMk id="2" creationId="{4E1D87E6-C00B-524A-A1EC-EE844C415DF6}"/>
          </ac:spMkLst>
        </pc:spChg>
        <pc:spChg chg="add mod">
          <ac:chgData name="Walker, Klint" userId="839b6545-2ae2-42ca-a7d7-48d48ad0b574" providerId="ADAL" clId="{2BE5437D-A445-46B9-9696-04593325E7EB}" dt="2020-05-08T20:23:06.824" v="545" actId="20577"/>
          <ac:spMkLst>
            <pc:docMk/>
            <pc:sldMk cId="0" sldId="293"/>
            <ac:spMk id="3" creationId="{9AA61445-5C92-4653-BD65-FB7A781FB42E}"/>
          </ac:spMkLst>
        </pc:spChg>
        <pc:spChg chg="mod">
          <ac:chgData name="Walker, Klint" userId="839b6545-2ae2-42ca-a7d7-48d48ad0b574" providerId="ADAL" clId="{2BE5437D-A445-46B9-9696-04593325E7EB}" dt="2020-05-04T18:35:56.855" v="30" actId="1076"/>
          <ac:spMkLst>
            <pc:docMk/>
            <pc:sldMk cId="0" sldId="293"/>
            <ac:spMk id="11272" creationId="{72AA5473-40E3-9E43-914E-8719215521E7}"/>
          </ac:spMkLst>
        </pc:spChg>
        <pc:spChg chg="mod">
          <ac:chgData name="Walker, Klint" userId="839b6545-2ae2-42ca-a7d7-48d48ad0b574" providerId="ADAL" clId="{2BE5437D-A445-46B9-9696-04593325E7EB}" dt="2020-05-04T19:00:15.494" v="133" actId="1076"/>
          <ac:spMkLst>
            <pc:docMk/>
            <pc:sldMk cId="0" sldId="293"/>
            <ac:spMk id="11277" creationId="{39DCD9E6-5009-B84F-A4D2-FA686AFB7FC5}"/>
          </ac:spMkLst>
        </pc:spChg>
      </pc:sldChg>
      <pc:sldChg chg="addSp modSp">
        <pc:chgData name="Walker, Klint" userId="839b6545-2ae2-42ca-a7d7-48d48ad0b574" providerId="ADAL" clId="{2BE5437D-A445-46B9-9696-04593325E7EB}" dt="2020-05-08T20:29:24.857" v="552" actId="207"/>
        <pc:sldMkLst>
          <pc:docMk/>
          <pc:sldMk cId="0" sldId="294"/>
        </pc:sldMkLst>
        <pc:spChg chg="add mod">
          <ac:chgData name="Walker, Klint" userId="839b6545-2ae2-42ca-a7d7-48d48ad0b574" providerId="ADAL" clId="{2BE5437D-A445-46B9-9696-04593325E7EB}" dt="2020-05-08T20:28:55.675" v="550" actId="14100"/>
          <ac:spMkLst>
            <pc:docMk/>
            <pc:sldMk cId="0" sldId="294"/>
            <ac:spMk id="2" creationId="{C84348B4-BA5F-43C1-B693-B8030D641ECA}"/>
          </ac:spMkLst>
        </pc:spChg>
        <pc:spChg chg="mod">
          <ac:chgData name="Walker, Klint" userId="839b6545-2ae2-42ca-a7d7-48d48ad0b574" providerId="ADAL" clId="{2BE5437D-A445-46B9-9696-04593325E7EB}" dt="2020-05-08T20:29:24.857" v="552" actId="207"/>
          <ac:spMkLst>
            <pc:docMk/>
            <pc:sldMk cId="0" sldId="294"/>
            <ac:spMk id="13314" creationId="{D2184DE9-B68C-9E47-B909-758DFC31C31F}"/>
          </ac:spMkLst>
        </pc:spChg>
      </pc:sldChg>
      <pc:sldChg chg="delSp modSp">
        <pc:chgData name="Walker, Klint" userId="839b6545-2ae2-42ca-a7d7-48d48ad0b574" providerId="ADAL" clId="{2BE5437D-A445-46B9-9696-04593325E7EB}" dt="2020-05-08T20:31:30.902" v="593" actId="20577"/>
        <pc:sldMkLst>
          <pc:docMk/>
          <pc:sldMk cId="0" sldId="295"/>
        </pc:sldMkLst>
        <pc:spChg chg="mod">
          <ac:chgData name="Walker, Klint" userId="839b6545-2ae2-42ca-a7d7-48d48ad0b574" providerId="ADAL" clId="{2BE5437D-A445-46B9-9696-04593325E7EB}" dt="2020-05-08T20:31:30.902" v="593" actId="20577"/>
          <ac:spMkLst>
            <pc:docMk/>
            <pc:sldMk cId="0" sldId="295"/>
            <ac:spMk id="14337" creationId="{3F6E486F-014F-7446-A341-2D6F032A6667}"/>
          </ac:spMkLst>
        </pc:spChg>
        <pc:spChg chg="mod">
          <ac:chgData name="Walker, Klint" userId="839b6545-2ae2-42ca-a7d7-48d48ad0b574" providerId="ADAL" clId="{2BE5437D-A445-46B9-9696-04593325E7EB}" dt="2020-05-04T18:36:11.971" v="37" actId="20577"/>
          <ac:spMkLst>
            <pc:docMk/>
            <pc:sldMk cId="0" sldId="295"/>
            <ac:spMk id="14338" creationId="{CDAF0985-BB93-ED48-A884-7AC83DD10CD8}"/>
          </ac:spMkLst>
        </pc:spChg>
        <pc:picChg chg="del mod">
          <ac:chgData name="Walker, Klint" userId="839b6545-2ae2-42ca-a7d7-48d48ad0b574" providerId="ADAL" clId="{2BE5437D-A445-46B9-9696-04593325E7EB}" dt="2020-05-04T18:38:47.386" v="42" actId="478"/>
          <ac:picMkLst>
            <pc:docMk/>
            <pc:sldMk cId="0" sldId="295"/>
            <ac:picMk id="5" creationId="{5131BC33-51A5-436F-9AD6-7D2E7BD995B6}"/>
          </ac:picMkLst>
        </pc:picChg>
      </pc:sldChg>
      <pc:sldChg chg="modSp del">
        <pc:chgData name="Walker, Klint" userId="839b6545-2ae2-42ca-a7d7-48d48ad0b574" providerId="ADAL" clId="{2BE5437D-A445-46B9-9696-04593325E7EB}" dt="2020-05-08T20:35:29.367" v="611" actId="2696"/>
        <pc:sldMkLst>
          <pc:docMk/>
          <pc:sldMk cId="0" sldId="297"/>
        </pc:sldMkLst>
        <pc:spChg chg="mod">
          <ac:chgData name="Walker, Klint" userId="839b6545-2ae2-42ca-a7d7-48d48ad0b574" providerId="ADAL" clId="{2BE5437D-A445-46B9-9696-04593325E7EB}" dt="2020-05-04T19:15:37.160" v="172" actId="20577"/>
          <ac:spMkLst>
            <pc:docMk/>
            <pc:sldMk cId="0" sldId="297"/>
            <ac:spMk id="16385" creationId="{2AB65246-FB93-3B46-B57D-9103FFB4BF17}"/>
          </ac:spMkLst>
        </pc:spChg>
      </pc:sldChg>
      <pc:sldChg chg="del">
        <pc:chgData name="Walker, Klint" userId="839b6545-2ae2-42ca-a7d7-48d48ad0b574" providerId="ADAL" clId="{2BE5437D-A445-46B9-9696-04593325E7EB}" dt="2020-05-08T20:36:39.199" v="616" actId="2696"/>
        <pc:sldMkLst>
          <pc:docMk/>
          <pc:sldMk cId="0" sldId="298"/>
        </pc:sldMkLst>
      </pc:sldChg>
      <pc:sldChg chg="addSp delSp modSp">
        <pc:chgData name="Walker, Klint" userId="839b6545-2ae2-42ca-a7d7-48d48ad0b574" providerId="ADAL" clId="{2BE5437D-A445-46B9-9696-04593325E7EB}" dt="2020-05-08T18:44:25.849" v="470" actId="20577"/>
        <pc:sldMkLst>
          <pc:docMk/>
          <pc:sldMk cId="0" sldId="299"/>
        </pc:sldMkLst>
        <pc:spChg chg="mod">
          <ac:chgData name="Walker, Klint" userId="839b6545-2ae2-42ca-a7d7-48d48ad0b574" providerId="ADAL" clId="{2BE5437D-A445-46B9-9696-04593325E7EB}" dt="2020-05-08T18:44:25.849" v="470" actId="20577"/>
          <ac:spMkLst>
            <pc:docMk/>
            <pc:sldMk cId="0" sldId="299"/>
            <ac:spMk id="4" creationId="{B3610741-D0A8-974A-8640-6AA0B20A56F1}"/>
          </ac:spMkLst>
        </pc:spChg>
        <pc:picChg chg="add del mod">
          <ac:chgData name="Walker, Klint" userId="839b6545-2ae2-42ca-a7d7-48d48ad0b574" providerId="ADAL" clId="{2BE5437D-A445-46B9-9696-04593325E7EB}" dt="2020-05-04T19:02:39.909" v="142"/>
          <ac:picMkLst>
            <pc:docMk/>
            <pc:sldMk cId="0" sldId="299"/>
            <ac:picMk id="2" creationId="{7C07FEBD-0C5B-4095-97A1-A52E85771CB8}"/>
          </ac:picMkLst>
        </pc:picChg>
      </pc:sldChg>
      <pc:sldChg chg="addSp delSp modSp ord">
        <pc:chgData name="Walker, Klint" userId="839b6545-2ae2-42ca-a7d7-48d48ad0b574" providerId="ADAL" clId="{2BE5437D-A445-46B9-9696-04593325E7EB}" dt="2020-05-08T20:34:56.831" v="610"/>
        <pc:sldMkLst>
          <pc:docMk/>
          <pc:sldMk cId="93421900" sldId="300"/>
        </pc:sldMkLst>
        <pc:spChg chg="mod">
          <ac:chgData name="Walker, Klint" userId="839b6545-2ae2-42ca-a7d7-48d48ad0b574" providerId="ADAL" clId="{2BE5437D-A445-46B9-9696-04593325E7EB}" dt="2020-05-04T18:56:34.094" v="132"/>
          <ac:spMkLst>
            <pc:docMk/>
            <pc:sldMk cId="93421900" sldId="300"/>
            <ac:spMk id="5" creationId="{32F0D2F2-177F-9B4A-B3A4-1B9C0C591ED8}"/>
          </ac:spMkLst>
        </pc:spChg>
        <pc:graphicFrameChg chg="add del mod">
          <ac:chgData name="Walker, Klint" userId="839b6545-2ae2-42ca-a7d7-48d48ad0b574" providerId="ADAL" clId="{2BE5437D-A445-46B9-9696-04593325E7EB}" dt="2020-05-04T18:55:22.516" v="125"/>
          <ac:graphicFrameMkLst>
            <pc:docMk/>
            <pc:sldMk cId="93421900" sldId="300"/>
            <ac:graphicFrameMk id="6" creationId="{F7A7BBB9-5153-455F-B755-A000994F74E2}"/>
          </ac:graphicFrameMkLst>
        </pc:graphicFrameChg>
        <pc:picChg chg="add mod">
          <ac:chgData name="Walker, Klint" userId="839b6545-2ae2-42ca-a7d7-48d48ad0b574" providerId="ADAL" clId="{2BE5437D-A445-46B9-9696-04593325E7EB}" dt="2020-05-04T18:56:07.694" v="131" actId="14100"/>
          <ac:picMkLst>
            <pc:docMk/>
            <pc:sldMk cId="93421900" sldId="300"/>
            <ac:picMk id="2" creationId="{5EF870FA-9511-4417-8073-3502F53CD362}"/>
          </ac:picMkLst>
        </pc:picChg>
        <pc:picChg chg="add del mod">
          <ac:chgData name="Walker, Klint" userId="839b6545-2ae2-42ca-a7d7-48d48ad0b574" providerId="ADAL" clId="{2BE5437D-A445-46B9-9696-04593325E7EB}" dt="2020-05-04T18:55:32.441" v="128" actId="478"/>
          <ac:picMkLst>
            <pc:docMk/>
            <pc:sldMk cId="93421900" sldId="300"/>
            <ac:picMk id="3" creationId="{4D2C513C-C3D1-43DF-B148-7F1863332F4B}"/>
          </ac:picMkLst>
        </pc:picChg>
        <pc:picChg chg="add mod">
          <ac:chgData name="Walker, Klint" userId="839b6545-2ae2-42ca-a7d7-48d48ad0b574" providerId="ADAL" clId="{2BE5437D-A445-46B9-9696-04593325E7EB}" dt="2020-05-04T18:56:00.378" v="130" actId="1076"/>
          <ac:picMkLst>
            <pc:docMk/>
            <pc:sldMk cId="93421900" sldId="300"/>
            <ac:picMk id="7" creationId="{0359DC81-D06B-4F80-A864-3EC9D100281E}"/>
          </ac:picMkLst>
        </pc:picChg>
      </pc:sldChg>
      <pc:sldChg chg="addSp delSp modSp">
        <pc:chgData name="Walker, Klint" userId="839b6545-2ae2-42ca-a7d7-48d48ad0b574" providerId="ADAL" clId="{2BE5437D-A445-46B9-9696-04593325E7EB}" dt="2020-05-04T18:53:25.630" v="118" actId="14100"/>
        <pc:sldMkLst>
          <pc:docMk/>
          <pc:sldMk cId="1674843981" sldId="302"/>
        </pc:sldMkLst>
        <pc:spChg chg="mod">
          <ac:chgData name="Walker, Klint" userId="839b6545-2ae2-42ca-a7d7-48d48ad0b574" providerId="ADAL" clId="{2BE5437D-A445-46B9-9696-04593325E7EB}" dt="2020-05-04T18:49:38.939" v="100"/>
          <ac:spMkLst>
            <pc:docMk/>
            <pc:sldMk cId="1674843981" sldId="302"/>
            <ac:spMk id="4" creationId="{DCB030BF-CA40-4541-938A-7C426DCF1546}"/>
          </ac:spMkLst>
        </pc:spChg>
        <pc:spChg chg="del">
          <ac:chgData name="Walker, Klint" userId="839b6545-2ae2-42ca-a7d7-48d48ad0b574" providerId="ADAL" clId="{2BE5437D-A445-46B9-9696-04593325E7EB}" dt="2020-05-04T18:50:05.494" v="101"/>
          <ac:spMkLst>
            <pc:docMk/>
            <pc:sldMk cId="1674843981" sldId="302"/>
            <ac:spMk id="5" creationId="{70D85EFC-0D61-2346-863B-44352E09BFE3}"/>
          </ac:spMkLst>
        </pc:spChg>
        <pc:spChg chg="add mod">
          <ac:chgData name="Walker, Klint" userId="839b6545-2ae2-42ca-a7d7-48d48ad0b574" providerId="ADAL" clId="{2BE5437D-A445-46B9-9696-04593325E7EB}" dt="2020-05-04T18:50:11.246" v="102" actId="14100"/>
          <ac:spMkLst>
            <pc:docMk/>
            <pc:sldMk cId="1674843981" sldId="302"/>
            <ac:spMk id="6" creationId="{28C28579-B30F-4341-87CA-99FB3E1BF692}"/>
          </ac:spMkLst>
        </pc:spChg>
        <pc:spChg chg="add mod">
          <ac:chgData name="Walker, Klint" userId="839b6545-2ae2-42ca-a7d7-48d48ad0b574" providerId="ADAL" clId="{2BE5437D-A445-46B9-9696-04593325E7EB}" dt="2020-05-04T18:51:51.980" v="107" actId="1076"/>
          <ac:spMkLst>
            <pc:docMk/>
            <pc:sldMk cId="1674843981" sldId="302"/>
            <ac:spMk id="8" creationId="{BB4D6566-1093-472D-BB4F-35948A5DA1E7}"/>
          </ac:spMkLst>
        </pc:spChg>
        <pc:spChg chg="add mod">
          <ac:chgData name="Walker, Klint" userId="839b6545-2ae2-42ca-a7d7-48d48ad0b574" providerId="ADAL" clId="{2BE5437D-A445-46B9-9696-04593325E7EB}" dt="2020-05-04T18:51:51.980" v="107" actId="1076"/>
          <ac:spMkLst>
            <pc:docMk/>
            <pc:sldMk cId="1674843981" sldId="302"/>
            <ac:spMk id="9" creationId="{B284D271-BFC4-462E-BC4E-13E1CFD7DF6D}"/>
          </ac:spMkLst>
        </pc:spChg>
        <pc:spChg chg="add mod">
          <ac:chgData name="Walker, Klint" userId="839b6545-2ae2-42ca-a7d7-48d48ad0b574" providerId="ADAL" clId="{2BE5437D-A445-46B9-9696-04593325E7EB}" dt="2020-05-04T18:51:51.980" v="107" actId="1076"/>
          <ac:spMkLst>
            <pc:docMk/>
            <pc:sldMk cId="1674843981" sldId="302"/>
            <ac:spMk id="11" creationId="{93F7BE78-D279-467D-A008-7F68BFE64086}"/>
          </ac:spMkLst>
        </pc:spChg>
        <pc:spChg chg="add del">
          <ac:chgData name="Walker, Klint" userId="839b6545-2ae2-42ca-a7d7-48d48ad0b574" providerId="ADAL" clId="{2BE5437D-A445-46B9-9696-04593325E7EB}" dt="2020-05-04T18:52:10.237" v="109"/>
          <ac:spMkLst>
            <pc:docMk/>
            <pc:sldMk cId="1674843981" sldId="302"/>
            <ac:spMk id="13" creationId="{7EE57EFF-7316-4D24-A9BA-C557D1BF917D}"/>
          </ac:spMkLst>
        </pc:spChg>
        <pc:spChg chg="add del">
          <ac:chgData name="Walker, Klint" userId="839b6545-2ae2-42ca-a7d7-48d48ad0b574" providerId="ADAL" clId="{2BE5437D-A445-46B9-9696-04593325E7EB}" dt="2020-05-04T18:52:10.237" v="109"/>
          <ac:spMkLst>
            <pc:docMk/>
            <pc:sldMk cId="1674843981" sldId="302"/>
            <ac:spMk id="14" creationId="{6802DC02-30E2-443E-A574-E627FEDCCD4A}"/>
          </ac:spMkLst>
        </pc:spChg>
        <pc:spChg chg="add del">
          <ac:chgData name="Walker, Klint" userId="839b6545-2ae2-42ca-a7d7-48d48ad0b574" providerId="ADAL" clId="{2BE5437D-A445-46B9-9696-04593325E7EB}" dt="2020-05-04T18:52:10.237" v="109"/>
          <ac:spMkLst>
            <pc:docMk/>
            <pc:sldMk cId="1674843981" sldId="302"/>
            <ac:spMk id="16" creationId="{41F26C89-58F3-4645-BFF7-F79BC49BD37F}"/>
          </ac:spMkLst>
        </pc:spChg>
        <pc:spChg chg="add mod">
          <ac:chgData name="Walker, Klint" userId="839b6545-2ae2-42ca-a7d7-48d48ad0b574" providerId="ADAL" clId="{2BE5437D-A445-46B9-9696-04593325E7EB}" dt="2020-05-04T18:52:28.412" v="111" actId="1076"/>
          <ac:spMkLst>
            <pc:docMk/>
            <pc:sldMk cId="1674843981" sldId="302"/>
            <ac:spMk id="17" creationId="{288F512A-C79B-4537-9E42-53EE678D3C39}"/>
          </ac:spMkLst>
        </pc:spChg>
        <pc:spChg chg="add mod">
          <ac:chgData name="Walker, Klint" userId="839b6545-2ae2-42ca-a7d7-48d48ad0b574" providerId="ADAL" clId="{2BE5437D-A445-46B9-9696-04593325E7EB}" dt="2020-05-04T18:52:59.988" v="115" actId="1076"/>
          <ac:spMkLst>
            <pc:docMk/>
            <pc:sldMk cId="1674843981" sldId="302"/>
            <ac:spMk id="19" creationId="{3CDD648F-739B-4305-AB80-EAB7EB9CC560}"/>
          </ac:spMkLst>
        </pc:spChg>
        <pc:picChg chg="add mod">
          <ac:chgData name="Walker, Klint" userId="839b6545-2ae2-42ca-a7d7-48d48ad0b574" providerId="ADAL" clId="{2BE5437D-A445-46B9-9696-04593325E7EB}" dt="2020-05-04T18:53:25.630" v="118" actId="14100"/>
          <ac:picMkLst>
            <pc:docMk/>
            <pc:sldMk cId="1674843981" sldId="302"/>
            <ac:picMk id="7" creationId="{8F8B2F50-723E-4A52-8D91-30F6AF7EA198}"/>
          </ac:picMkLst>
        </pc:picChg>
        <pc:picChg chg="add mod">
          <ac:chgData name="Walker, Klint" userId="839b6545-2ae2-42ca-a7d7-48d48ad0b574" providerId="ADAL" clId="{2BE5437D-A445-46B9-9696-04593325E7EB}" dt="2020-05-04T18:51:51.980" v="107" actId="1076"/>
          <ac:picMkLst>
            <pc:docMk/>
            <pc:sldMk cId="1674843981" sldId="302"/>
            <ac:picMk id="10" creationId="{B6D687DD-D2E4-49EB-A891-DCA4D847649B}"/>
          </ac:picMkLst>
        </pc:picChg>
        <pc:picChg chg="add del">
          <ac:chgData name="Walker, Klint" userId="839b6545-2ae2-42ca-a7d7-48d48ad0b574" providerId="ADAL" clId="{2BE5437D-A445-46B9-9696-04593325E7EB}" dt="2020-05-04T18:52:10.237" v="109"/>
          <ac:picMkLst>
            <pc:docMk/>
            <pc:sldMk cId="1674843981" sldId="302"/>
            <ac:picMk id="12" creationId="{66C18B7E-C103-4C19-AEF2-4CB8C5A8A1C3}"/>
          </ac:picMkLst>
        </pc:picChg>
        <pc:picChg chg="add del">
          <ac:chgData name="Walker, Klint" userId="839b6545-2ae2-42ca-a7d7-48d48ad0b574" providerId="ADAL" clId="{2BE5437D-A445-46B9-9696-04593325E7EB}" dt="2020-05-04T18:52:10.237" v="109"/>
          <ac:picMkLst>
            <pc:docMk/>
            <pc:sldMk cId="1674843981" sldId="302"/>
            <ac:picMk id="15" creationId="{9F8C69A6-249A-4B48-8809-B4AB3BDE7443}"/>
          </ac:picMkLst>
        </pc:picChg>
        <pc:picChg chg="add mod">
          <ac:chgData name="Walker, Klint" userId="839b6545-2ae2-42ca-a7d7-48d48ad0b574" providerId="ADAL" clId="{2BE5437D-A445-46B9-9696-04593325E7EB}" dt="2020-05-04T18:52:43.469" v="113" actId="1076"/>
          <ac:picMkLst>
            <pc:docMk/>
            <pc:sldMk cId="1674843981" sldId="302"/>
            <ac:picMk id="18" creationId="{93E51490-1057-4979-9C1B-277A7DBB14B2}"/>
          </ac:picMkLst>
        </pc:picChg>
        <pc:picChg chg="add mod">
          <ac:chgData name="Walker, Klint" userId="839b6545-2ae2-42ca-a7d7-48d48ad0b574" providerId="ADAL" clId="{2BE5437D-A445-46B9-9696-04593325E7EB}" dt="2020-05-04T18:53:18.003" v="117" actId="1076"/>
          <ac:picMkLst>
            <pc:docMk/>
            <pc:sldMk cId="1674843981" sldId="302"/>
            <ac:picMk id="20" creationId="{99BCC7B3-BF93-4500-9C7F-7930452334EE}"/>
          </ac:picMkLst>
        </pc:picChg>
      </pc:sldChg>
      <pc:sldChg chg="ord">
        <pc:chgData name="Walker, Klint" userId="839b6545-2ae2-42ca-a7d7-48d48ad0b574" providerId="ADAL" clId="{2BE5437D-A445-46B9-9696-04593325E7EB}" dt="2020-05-04T19:35:03.172" v="237"/>
        <pc:sldMkLst>
          <pc:docMk/>
          <pc:sldMk cId="2792020391" sldId="1141"/>
        </pc:sldMkLst>
      </pc:sldChg>
      <pc:sldChg chg="delSp modSp">
        <pc:chgData name="Walker, Klint" userId="839b6545-2ae2-42ca-a7d7-48d48ad0b574" providerId="ADAL" clId="{2BE5437D-A445-46B9-9696-04593325E7EB}" dt="2020-05-08T20:38:36.364" v="625" actId="1076"/>
        <pc:sldMkLst>
          <pc:docMk/>
          <pc:sldMk cId="626960" sldId="1144"/>
        </pc:sldMkLst>
        <pc:spChg chg="mod">
          <ac:chgData name="Walker, Klint" userId="839b6545-2ae2-42ca-a7d7-48d48ad0b574" providerId="ADAL" clId="{2BE5437D-A445-46B9-9696-04593325E7EB}" dt="2020-05-08T20:37:00.448" v="618" actId="14100"/>
          <ac:spMkLst>
            <pc:docMk/>
            <pc:sldMk cId="626960" sldId="1144"/>
            <ac:spMk id="4" creationId="{00000000-0000-0000-0000-000000000000}"/>
          </ac:spMkLst>
        </pc:spChg>
        <pc:spChg chg="mod">
          <ac:chgData name="Walker, Klint" userId="839b6545-2ae2-42ca-a7d7-48d48ad0b574" providerId="ADAL" clId="{2BE5437D-A445-46B9-9696-04593325E7EB}" dt="2020-05-08T20:38:36.364" v="625" actId="1076"/>
          <ac:spMkLst>
            <pc:docMk/>
            <pc:sldMk cId="626960" sldId="1144"/>
            <ac:spMk id="10" creationId="{00000000-0000-0000-0000-000000000000}"/>
          </ac:spMkLst>
        </pc:spChg>
        <pc:spChg chg="mod">
          <ac:chgData name="Walker, Klint" userId="839b6545-2ae2-42ca-a7d7-48d48ad0b574" providerId="ADAL" clId="{2BE5437D-A445-46B9-9696-04593325E7EB}" dt="2020-05-08T20:37:59.675" v="622" actId="27636"/>
          <ac:spMkLst>
            <pc:docMk/>
            <pc:sldMk cId="626960" sldId="1144"/>
            <ac:spMk id="11" creationId="{00000000-0000-0000-0000-000000000000}"/>
          </ac:spMkLst>
        </pc:spChg>
        <pc:picChg chg="del">
          <ac:chgData name="Walker, Klint" userId="839b6545-2ae2-42ca-a7d7-48d48ad0b574" providerId="ADAL" clId="{2BE5437D-A445-46B9-9696-04593325E7EB}" dt="2020-05-04T19:46:26.883" v="299"/>
          <ac:picMkLst>
            <pc:docMk/>
            <pc:sldMk cId="626960" sldId="1144"/>
            <ac:picMk id="2" creationId="{5AA624E1-6A77-4309-A71B-554E69CAF975}"/>
          </ac:picMkLst>
        </pc:picChg>
        <pc:picChg chg="del">
          <ac:chgData name="Walker, Klint" userId="839b6545-2ae2-42ca-a7d7-48d48ad0b574" providerId="ADAL" clId="{2BE5437D-A445-46B9-9696-04593325E7EB}" dt="2020-05-04T19:46:33.070" v="300"/>
          <ac:picMkLst>
            <pc:docMk/>
            <pc:sldMk cId="626960" sldId="1144"/>
            <ac:picMk id="3" creationId="{3568A772-537E-4DFA-A9F2-040FF8CA7F37}"/>
          </ac:picMkLst>
        </pc:picChg>
      </pc:sldChg>
      <pc:sldChg chg="modSp">
        <pc:chgData name="Walker, Klint" userId="839b6545-2ae2-42ca-a7d7-48d48ad0b574" providerId="ADAL" clId="{2BE5437D-A445-46B9-9696-04593325E7EB}" dt="2020-05-08T20:31:50.024" v="594" actId="1076"/>
        <pc:sldMkLst>
          <pc:docMk/>
          <pc:sldMk cId="2362346592" sldId="1171"/>
        </pc:sldMkLst>
        <pc:picChg chg="mod">
          <ac:chgData name="Walker, Klint" userId="839b6545-2ae2-42ca-a7d7-48d48ad0b574" providerId="ADAL" clId="{2BE5437D-A445-46B9-9696-04593325E7EB}" dt="2020-05-08T20:31:50.024" v="594" actId="1076"/>
          <ac:picMkLst>
            <pc:docMk/>
            <pc:sldMk cId="2362346592" sldId="1171"/>
            <ac:picMk id="7" creationId="{CD2EAEE3-CEE8-394D-9CB1-E2543C4D7C6A}"/>
          </ac:picMkLst>
        </pc:picChg>
      </pc:sldChg>
      <pc:sldChg chg="modSp">
        <pc:chgData name="Walker, Klint" userId="839b6545-2ae2-42ca-a7d7-48d48ad0b574" providerId="ADAL" clId="{2BE5437D-A445-46B9-9696-04593325E7EB}" dt="2020-05-04T19:05:20.518" v="159" actId="14100"/>
        <pc:sldMkLst>
          <pc:docMk/>
          <pc:sldMk cId="2897106709" sldId="1172"/>
        </pc:sldMkLst>
        <pc:picChg chg="mod">
          <ac:chgData name="Walker, Klint" userId="839b6545-2ae2-42ca-a7d7-48d48ad0b574" providerId="ADAL" clId="{2BE5437D-A445-46B9-9696-04593325E7EB}" dt="2020-05-04T19:05:20.518" v="159" actId="14100"/>
          <ac:picMkLst>
            <pc:docMk/>
            <pc:sldMk cId="2897106709" sldId="1172"/>
            <ac:picMk id="7" creationId="{7FB31951-00CC-C945-BD6F-036D6B70086F}"/>
          </ac:picMkLst>
        </pc:picChg>
      </pc:sldChg>
      <pc:sldChg chg="modSp">
        <pc:chgData name="Walker, Klint" userId="839b6545-2ae2-42ca-a7d7-48d48ad0b574" providerId="ADAL" clId="{2BE5437D-A445-46B9-9696-04593325E7EB}" dt="2020-05-04T18:39:26.101" v="44" actId="1076"/>
        <pc:sldMkLst>
          <pc:docMk/>
          <pc:sldMk cId="2122612994" sldId="1174"/>
        </pc:sldMkLst>
        <pc:picChg chg="mod">
          <ac:chgData name="Walker, Klint" userId="839b6545-2ae2-42ca-a7d7-48d48ad0b574" providerId="ADAL" clId="{2BE5437D-A445-46B9-9696-04593325E7EB}" dt="2020-05-04T18:39:26.101" v="44" actId="1076"/>
          <ac:picMkLst>
            <pc:docMk/>
            <pc:sldMk cId="2122612994" sldId="1174"/>
            <ac:picMk id="9" creationId="{8E51B4F4-1C41-3742-97E2-927E6D283614}"/>
          </ac:picMkLst>
        </pc:picChg>
      </pc:sldChg>
      <pc:sldChg chg="addSp modSp add">
        <pc:chgData name="Walker, Klint" userId="839b6545-2ae2-42ca-a7d7-48d48ad0b574" providerId="ADAL" clId="{2BE5437D-A445-46B9-9696-04593325E7EB}" dt="2020-05-08T20:33:45.563" v="609" actId="113"/>
        <pc:sldMkLst>
          <pc:docMk/>
          <pc:sldMk cId="3542656555" sldId="1175"/>
        </pc:sldMkLst>
        <pc:spChg chg="mod">
          <ac:chgData name="Walker, Klint" userId="839b6545-2ae2-42ca-a7d7-48d48ad0b574" providerId="ADAL" clId="{2BE5437D-A445-46B9-9696-04593325E7EB}" dt="2020-05-08T20:33:45.563" v="609" actId="113"/>
          <ac:spMkLst>
            <pc:docMk/>
            <pc:sldMk cId="3542656555" sldId="1175"/>
            <ac:spMk id="2" creationId="{9248CF71-D1F2-4525-AC32-6A6704466964}"/>
          </ac:spMkLst>
        </pc:spChg>
        <pc:spChg chg="mod">
          <ac:chgData name="Walker, Klint" userId="839b6545-2ae2-42ca-a7d7-48d48ad0b574" providerId="ADAL" clId="{2BE5437D-A445-46B9-9696-04593325E7EB}" dt="2020-05-08T20:33:16.253" v="604" actId="14100"/>
          <ac:spMkLst>
            <pc:docMk/>
            <pc:sldMk cId="3542656555" sldId="1175"/>
            <ac:spMk id="4" creationId="{6C822011-C111-41CD-A74E-C3AFC88C262C}"/>
          </ac:spMkLst>
        </pc:spChg>
        <pc:spChg chg="add mod">
          <ac:chgData name="Walker, Klint" userId="839b6545-2ae2-42ca-a7d7-48d48ad0b574" providerId="ADAL" clId="{2BE5437D-A445-46B9-9696-04593325E7EB}" dt="2020-05-08T20:33:36.056" v="608" actId="113"/>
          <ac:spMkLst>
            <pc:docMk/>
            <pc:sldMk cId="3542656555" sldId="1175"/>
            <ac:spMk id="5" creationId="{69EF239A-DFD8-4D53-BDEA-A5BACA1BD7E1}"/>
          </ac:spMkLst>
        </pc:spChg>
        <pc:picChg chg="add mod">
          <ac:chgData name="Walker, Klint" userId="839b6545-2ae2-42ca-a7d7-48d48ad0b574" providerId="ADAL" clId="{2BE5437D-A445-46B9-9696-04593325E7EB}" dt="2020-05-04T19:42:28.951" v="296" actId="1076"/>
          <ac:picMkLst>
            <pc:docMk/>
            <pc:sldMk cId="3542656555" sldId="1175"/>
            <ac:picMk id="6" creationId="{D0937B8E-2BDC-4A4A-9EF9-2DA1DAD568EB}"/>
          </ac:picMkLst>
        </pc:picChg>
        <pc:picChg chg="add mod">
          <ac:chgData name="Walker, Klint" userId="839b6545-2ae2-42ca-a7d7-48d48ad0b574" providerId="ADAL" clId="{2BE5437D-A445-46B9-9696-04593325E7EB}" dt="2020-05-04T19:36:31.840" v="242" actId="1076"/>
          <ac:picMkLst>
            <pc:docMk/>
            <pc:sldMk cId="3542656555" sldId="1175"/>
            <ac:picMk id="7" creationId="{0FF7624F-6628-48B4-8706-22374BFEE254}"/>
          </ac:picMkLst>
        </pc:picChg>
        <pc:picChg chg="add mod">
          <ac:chgData name="Walker, Klint" userId="839b6545-2ae2-42ca-a7d7-48d48ad0b574" providerId="ADAL" clId="{2BE5437D-A445-46B9-9696-04593325E7EB}" dt="2020-05-04T19:42:24.242" v="295" actId="1076"/>
          <ac:picMkLst>
            <pc:docMk/>
            <pc:sldMk cId="3542656555" sldId="1175"/>
            <ac:picMk id="8" creationId="{6D6168DC-57DF-48AE-AF32-51DA883BC977}"/>
          </ac:picMkLst>
        </pc:picChg>
        <pc:picChg chg="add mod">
          <ac:chgData name="Walker, Klint" userId="839b6545-2ae2-42ca-a7d7-48d48ad0b574" providerId="ADAL" clId="{2BE5437D-A445-46B9-9696-04593325E7EB}" dt="2020-05-04T19:40:03.386" v="247" actId="14100"/>
          <ac:picMkLst>
            <pc:docMk/>
            <pc:sldMk cId="3542656555" sldId="1175"/>
            <ac:picMk id="9" creationId="{B7A17CBB-2606-42B6-BC9E-93FC47339523}"/>
          </ac:picMkLst>
        </pc:picChg>
      </pc:sldChg>
      <pc:sldChg chg="modSp">
        <pc:chgData name="Walker, Klint" userId="839b6545-2ae2-42ca-a7d7-48d48ad0b574" providerId="ADAL" clId="{2BE5437D-A445-46B9-9696-04593325E7EB}" dt="2020-05-08T20:36:12.231" v="615" actId="207"/>
        <pc:sldMkLst>
          <pc:docMk/>
          <pc:sldMk cId="1927317286" sldId="1178"/>
        </pc:sldMkLst>
        <pc:spChg chg="mod">
          <ac:chgData name="Walker, Klint" userId="839b6545-2ae2-42ca-a7d7-48d48ad0b574" providerId="ADAL" clId="{2BE5437D-A445-46B9-9696-04593325E7EB}" dt="2020-05-08T20:36:12.231" v="615" actId="207"/>
          <ac:spMkLst>
            <pc:docMk/>
            <pc:sldMk cId="1927317286" sldId="1178"/>
            <ac:spMk id="6" creationId="{49333957-2280-4A1E-B8FB-D5638D1BBF58}"/>
          </ac:spMkLst>
        </pc:spChg>
      </pc:sldChg>
      <pc:sldChg chg="modSp">
        <pc:chgData name="Walker, Klint" userId="839b6545-2ae2-42ca-a7d7-48d48ad0b574" providerId="ADAL" clId="{2BE5437D-A445-46B9-9696-04593325E7EB}" dt="2020-05-04T19:48:46.078" v="312" actId="1076"/>
        <pc:sldMkLst>
          <pc:docMk/>
          <pc:sldMk cId="529185972" sldId="1179"/>
        </pc:sldMkLst>
        <pc:spChg chg="mod">
          <ac:chgData name="Walker, Klint" userId="839b6545-2ae2-42ca-a7d7-48d48ad0b574" providerId="ADAL" clId="{2BE5437D-A445-46B9-9696-04593325E7EB}" dt="2020-05-04T19:48:46.078" v="312" actId="1076"/>
          <ac:spMkLst>
            <pc:docMk/>
            <pc:sldMk cId="529185972" sldId="1179"/>
            <ac:spMk id="6" creationId="{49333957-2280-4A1E-B8FB-D5638D1BBF58}"/>
          </ac:spMkLst>
        </pc:spChg>
      </pc:sldChg>
      <pc:sldChg chg="addSp delSp modSp add">
        <pc:chgData name="Walker, Klint" userId="839b6545-2ae2-42ca-a7d7-48d48ad0b574" providerId="ADAL" clId="{2BE5437D-A445-46B9-9696-04593325E7EB}" dt="2020-05-08T20:42:55.006" v="626"/>
        <pc:sldMkLst>
          <pc:docMk/>
          <pc:sldMk cId="3040708207" sldId="1180"/>
        </pc:sldMkLst>
        <pc:spChg chg="del">
          <ac:chgData name="Walker, Klint" userId="839b6545-2ae2-42ca-a7d7-48d48ad0b574" providerId="ADAL" clId="{2BE5437D-A445-46B9-9696-04593325E7EB}" dt="2020-05-04T19:48:12.612" v="310"/>
          <ac:spMkLst>
            <pc:docMk/>
            <pc:sldMk cId="3040708207" sldId="1180"/>
            <ac:spMk id="2" creationId="{556AE38D-6795-489F-AA2F-2DF63157DA82}"/>
          </ac:spMkLst>
        </pc:spChg>
        <pc:spChg chg="mod">
          <ac:chgData name="Walker, Klint" userId="839b6545-2ae2-42ca-a7d7-48d48ad0b574" providerId="ADAL" clId="{2BE5437D-A445-46B9-9696-04593325E7EB}" dt="2020-05-08T20:42:55.006" v="626"/>
          <ac:spMkLst>
            <pc:docMk/>
            <pc:sldMk cId="3040708207" sldId="1180"/>
            <ac:spMk id="3" creationId="{828B9CA8-DAE2-4E5F-9D40-6538A804901E}"/>
          </ac:spMkLst>
        </pc:spChg>
        <pc:spChg chg="add del">
          <ac:chgData name="Walker, Klint" userId="839b6545-2ae2-42ca-a7d7-48d48ad0b574" providerId="ADAL" clId="{2BE5437D-A445-46B9-9696-04593325E7EB}" dt="2020-05-04T19:47:46.322" v="309"/>
          <ac:spMkLst>
            <pc:docMk/>
            <pc:sldMk cId="3040708207" sldId="1180"/>
            <ac:spMk id="5" creationId="{E3E9643E-B483-4219-A83D-DCA9FE15D811}"/>
          </ac:spMkLst>
        </pc:spChg>
        <pc:spChg chg="add del">
          <ac:chgData name="Walker, Klint" userId="839b6545-2ae2-42ca-a7d7-48d48ad0b574" providerId="ADAL" clId="{2BE5437D-A445-46B9-9696-04593325E7EB}" dt="2020-05-04T19:47:46.322" v="309"/>
          <ac:spMkLst>
            <pc:docMk/>
            <pc:sldMk cId="3040708207" sldId="1180"/>
            <ac:spMk id="6" creationId="{0C30993E-1590-4732-8BB6-2B13F83E9C49}"/>
          </ac:spMkLst>
        </pc:spChg>
        <pc:spChg chg="add del">
          <ac:chgData name="Walker, Klint" userId="839b6545-2ae2-42ca-a7d7-48d48ad0b574" providerId="ADAL" clId="{2BE5437D-A445-46B9-9696-04593325E7EB}" dt="2020-05-04T19:47:46.322" v="309"/>
          <ac:spMkLst>
            <pc:docMk/>
            <pc:sldMk cId="3040708207" sldId="1180"/>
            <ac:spMk id="7" creationId="{6E8AA03E-9793-4A18-801D-07652014FA00}"/>
          </ac:spMkLst>
        </pc:spChg>
        <pc:spChg chg="add del">
          <ac:chgData name="Walker, Klint" userId="839b6545-2ae2-42ca-a7d7-48d48ad0b574" providerId="ADAL" clId="{2BE5437D-A445-46B9-9696-04593325E7EB}" dt="2020-05-04T19:47:46.322" v="309"/>
          <ac:spMkLst>
            <pc:docMk/>
            <pc:sldMk cId="3040708207" sldId="1180"/>
            <ac:spMk id="8" creationId="{DB10DCF2-A1C8-41B1-A206-3B9441BD36A7}"/>
          </ac:spMkLst>
        </pc:spChg>
        <pc:spChg chg="add del">
          <ac:chgData name="Walker, Klint" userId="839b6545-2ae2-42ca-a7d7-48d48ad0b574" providerId="ADAL" clId="{2BE5437D-A445-46B9-9696-04593325E7EB}" dt="2020-05-04T19:47:46.322" v="309"/>
          <ac:spMkLst>
            <pc:docMk/>
            <pc:sldMk cId="3040708207" sldId="1180"/>
            <ac:spMk id="9" creationId="{838EE4BC-912D-4ECD-B8D3-54C70E1B6606}"/>
          </ac:spMkLst>
        </pc:spChg>
        <pc:spChg chg="add del">
          <ac:chgData name="Walker, Klint" userId="839b6545-2ae2-42ca-a7d7-48d48ad0b574" providerId="ADAL" clId="{2BE5437D-A445-46B9-9696-04593325E7EB}" dt="2020-05-04T19:47:46.322" v="309"/>
          <ac:spMkLst>
            <pc:docMk/>
            <pc:sldMk cId="3040708207" sldId="1180"/>
            <ac:spMk id="10" creationId="{4219E7A1-C47A-4D50-B66B-31B27FE3377D}"/>
          </ac:spMkLst>
        </pc:spChg>
        <pc:spChg chg="add del">
          <ac:chgData name="Walker, Klint" userId="839b6545-2ae2-42ca-a7d7-48d48ad0b574" providerId="ADAL" clId="{2BE5437D-A445-46B9-9696-04593325E7EB}" dt="2020-05-04T19:47:46.322" v="309"/>
          <ac:spMkLst>
            <pc:docMk/>
            <pc:sldMk cId="3040708207" sldId="1180"/>
            <ac:spMk id="11" creationId="{BA3C2E45-0341-4F9E-ADA4-08277412AB56}"/>
          </ac:spMkLst>
        </pc:spChg>
        <pc:spChg chg="add del">
          <ac:chgData name="Walker, Klint" userId="839b6545-2ae2-42ca-a7d7-48d48ad0b574" providerId="ADAL" clId="{2BE5437D-A445-46B9-9696-04593325E7EB}" dt="2020-05-04T19:47:46.322" v="309"/>
          <ac:spMkLst>
            <pc:docMk/>
            <pc:sldMk cId="3040708207" sldId="1180"/>
            <ac:spMk id="12" creationId="{A31B4348-7943-4F0D-9343-3BB9A73377BB}"/>
          </ac:spMkLst>
        </pc:spChg>
        <pc:spChg chg="add del">
          <ac:chgData name="Walker, Klint" userId="839b6545-2ae2-42ca-a7d7-48d48ad0b574" providerId="ADAL" clId="{2BE5437D-A445-46B9-9696-04593325E7EB}" dt="2020-05-04T19:47:46.322" v="309"/>
          <ac:spMkLst>
            <pc:docMk/>
            <pc:sldMk cId="3040708207" sldId="1180"/>
            <ac:spMk id="13" creationId="{BBD124DA-B455-4B3C-8233-C40A1AAED6EE}"/>
          </ac:spMkLst>
        </pc:spChg>
        <pc:spChg chg="add mod">
          <ac:chgData name="Walker, Klint" userId="839b6545-2ae2-42ca-a7d7-48d48ad0b574" providerId="ADAL" clId="{2BE5437D-A445-46B9-9696-04593325E7EB}" dt="2020-05-04T19:48:19.099" v="311" actId="14100"/>
          <ac:spMkLst>
            <pc:docMk/>
            <pc:sldMk cId="3040708207" sldId="1180"/>
            <ac:spMk id="22" creationId="{C7DDF33D-121D-407D-847A-A64296B43FBE}"/>
          </ac:spMkLst>
        </pc:spChg>
        <pc:spChg chg="add mod">
          <ac:chgData name="Walker, Klint" userId="839b6545-2ae2-42ca-a7d7-48d48ad0b574" providerId="ADAL" clId="{2BE5437D-A445-46B9-9696-04593325E7EB}" dt="2020-05-04T19:49:14.607" v="317" actId="1076"/>
          <ac:spMkLst>
            <pc:docMk/>
            <pc:sldMk cId="3040708207" sldId="1180"/>
            <ac:spMk id="23" creationId="{30DF0CD9-88E3-4787-91D6-A9ED2C83D582}"/>
          </ac:spMkLst>
        </pc:spChg>
        <pc:spChg chg="add del mod">
          <ac:chgData name="Walker, Klint" userId="839b6545-2ae2-42ca-a7d7-48d48ad0b574" providerId="ADAL" clId="{2BE5437D-A445-46B9-9696-04593325E7EB}" dt="2020-05-04T19:50:23.718" v="324" actId="478"/>
          <ac:spMkLst>
            <pc:docMk/>
            <pc:sldMk cId="3040708207" sldId="1180"/>
            <ac:spMk id="24" creationId="{0329E48B-2A43-42FC-9A9A-66C5F4F3A67F}"/>
          </ac:spMkLst>
        </pc:spChg>
        <pc:spChg chg="add mod">
          <ac:chgData name="Walker, Klint" userId="839b6545-2ae2-42ca-a7d7-48d48ad0b574" providerId="ADAL" clId="{2BE5437D-A445-46B9-9696-04593325E7EB}" dt="2020-05-04T19:50:19.221" v="323" actId="1076"/>
          <ac:spMkLst>
            <pc:docMk/>
            <pc:sldMk cId="3040708207" sldId="1180"/>
            <ac:spMk id="25" creationId="{0C992158-4BF1-428C-A347-1C077ACA9124}"/>
          </ac:spMkLst>
        </pc:spChg>
        <pc:spChg chg="add mod">
          <ac:chgData name="Walker, Klint" userId="839b6545-2ae2-42ca-a7d7-48d48ad0b574" providerId="ADAL" clId="{2BE5437D-A445-46B9-9696-04593325E7EB}" dt="2020-05-04T19:52:12.734" v="339" actId="692"/>
          <ac:spMkLst>
            <pc:docMk/>
            <pc:sldMk cId="3040708207" sldId="1180"/>
            <ac:spMk id="26" creationId="{5ED31882-F6EC-4DE8-934B-91B6368BCA41}"/>
          </ac:spMkLst>
        </pc:spChg>
        <pc:spChg chg="add mod">
          <ac:chgData name="Walker, Klint" userId="839b6545-2ae2-42ca-a7d7-48d48ad0b574" providerId="ADAL" clId="{2BE5437D-A445-46B9-9696-04593325E7EB}" dt="2020-05-04T19:52:50.017" v="380" actId="692"/>
          <ac:spMkLst>
            <pc:docMk/>
            <pc:sldMk cId="3040708207" sldId="1180"/>
            <ac:spMk id="27" creationId="{72966216-065C-4A21-B979-A7C9260B3284}"/>
          </ac:spMkLst>
        </pc:spChg>
        <pc:spChg chg="add mod">
          <ac:chgData name="Walker, Klint" userId="839b6545-2ae2-42ca-a7d7-48d48ad0b574" providerId="ADAL" clId="{2BE5437D-A445-46B9-9696-04593325E7EB}" dt="2020-05-04T19:50:41.089" v="326" actId="207"/>
          <ac:spMkLst>
            <pc:docMk/>
            <pc:sldMk cId="3040708207" sldId="1180"/>
            <ac:spMk id="28" creationId="{555267FA-866E-48AC-B88D-4CC2D52A83B2}"/>
          </ac:spMkLst>
        </pc:spChg>
        <pc:spChg chg="add mod">
          <ac:chgData name="Walker, Klint" userId="839b6545-2ae2-42ca-a7d7-48d48ad0b574" providerId="ADAL" clId="{2BE5437D-A445-46B9-9696-04593325E7EB}" dt="2020-05-04T19:51:48.910" v="336" actId="207"/>
          <ac:spMkLst>
            <pc:docMk/>
            <pc:sldMk cId="3040708207" sldId="1180"/>
            <ac:spMk id="29" creationId="{F8E995F1-8508-43B0-B132-7A611E00549F}"/>
          </ac:spMkLst>
        </pc:spChg>
        <pc:spChg chg="add mod">
          <ac:chgData name="Walker, Klint" userId="839b6545-2ae2-42ca-a7d7-48d48ad0b574" providerId="ADAL" clId="{2BE5437D-A445-46B9-9696-04593325E7EB}" dt="2020-05-04T19:51:44.451" v="335" actId="207"/>
          <ac:spMkLst>
            <pc:docMk/>
            <pc:sldMk cId="3040708207" sldId="1180"/>
            <ac:spMk id="30" creationId="{D2A4C752-4069-4FCF-A0C1-4B2F6F5BFA30}"/>
          </ac:spMkLst>
        </pc:spChg>
        <pc:spChg chg="add mod">
          <ac:chgData name="Walker, Klint" userId="839b6545-2ae2-42ca-a7d7-48d48ad0b574" providerId="ADAL" clId="{2BE5437D-A445-46B9-9696-04593325E7EB}" dt="2020-05-04T19:51:39.422" v="334" actId="207"/>
          <ac:spMkLst>
            <pc:docMk/>
            <pc:sldMk cId="3040708207" sldId="1180"/>
            <ac:spMk id="31" creationId="{9C5E2D8F-9C9E-4633-A9B7-D761F3391208}"/>
          </ac:spMkLst>
        </pc:spChg>
        <pc:spChg chg="add mod">
          <ac:chgData name="Walker, Klint" userId="839b6545-2ae2-42ca-a7d7-48d48ad0b574" providerId="ADAL" clId="{2BE5437D-A445-46B9-9696-04593325E7EB}" dt="2020-05-04T19:51:34.639" v="333" actId="207"/>
          <ac:spMkLst>
            <pc:docMk/>
            <pc:sldMk cId="3040708207" sldId="1180"/>
            <ac:spMk id="32" creationId="{05C44FA0-8E70-4B06-9387-267FE8AB2250}"/>
          </ac:spMkLst>
        </pc:spChg>
        <pc:spChg chg="add mod">
          <ac:chgData name="Walker, Klint" userId="839b6545-2ae2-42ca-a7d7-48d48ad0b574" providerId="ADAL" clId="{2BE5437D-A445-46B9-9696-04593325E7EB}" dt="2020-05-04T19:51:28.775" v="332" actId="207"/>
          <ac:spMkLst>
            <pc:docMk/>
            <pc:sldMk cId="3040708207" sldId="1180"/>
            <ac:spMk id="33" creationId="{AB99F627-974E-4BD5-B517-BB8411798308}"/>
          </ac:spMkLst>
        </pc:spChg>
        <pc:spChg chg="add del">
          <ac:chgData name="Walker, Klint" userId="839b6545-2ae2-42ca-a7d7-48d48ad0b574" providerId="ADAL" clId="{2BE5437D-A445-46B9-9696-04593325E7EB}" dt="2020-05-04T19:53:08.527" v="383"/>
          <ac:spMkLst>
            <pc:docMk/>
            <pc:sldMk cId="3040708207" sldId="1180"/>
            <ac:spMk id="39" creationId="{A12D6FAE-E6F8-409F-897C-EA74A1B4BFE0}"/>
          </ac:spMkLst>
        </pc:spChg>
        <pc:cxnChg chg="add del">
          <ac:chgData name="Walker, Klint" userId="839b6545-2ae2-42ca-a7d7-48d48ad0b574" providerId="ADAL" clId="{2BE5437D-A445-46B9-9696-04593325E7EB}" dt="2020-05-04T19:47:46.322" v="309"/>
          <ac:cxnSpMkLst>
            <pc:docMk/>
            <pc:sldMk cId="3040708207" sldId="1180"/>
            <ac:cxnSpMk id="14" creationId="{5854E7A2-E6B5-4DBC-870B-B2900D9CB5BB}"/>
          </ac:cxnSpMkLst>
        </pc:cxnChg>
        <pc:cxnChg chg="add del">
          <ac:chgData name="Walker, Klint" userId="839b6545-2ae2-42ca-a7d7-48d48ad0b574" providerId="ADAL" clId="{2BE5437D-A445-46B9-9696-04593325E7EB}" dt="2020-05-04T19:47:46.322" v="309"/>
          <ac:cxnSpMkLst>
            <pc:docMk/>
            <pc:sldMk cId="3040708207" sldId="1180"/>
            <ac:cxnSpMk id="15" creationId="{20C351D7-B626-48B9-99E3-BB52DE58F959}"/>
          </ac:cxnSpMkLst>
        </pc:cxnChg>
        <pc:cxnChg chg="add del">
          <ac:chgData name="Walker, Klint" userId="839b6545-2ae2-42ca-a7d7-48d48ad0b574" providerId="ADAL" clId="{2BE5437D-A445-46B9-9696-04593325E7EB}" dt="2020-05-04T19:47:46.322" v="309"/>
          <ac:cxnSpMkLst>
            <pc:docMk/>
            <pc:sldMk cId="3040708207" sldId="1180"/>
            <ac:cxnSpMk id="16" creationId="{9EDD069D-4689-4BCB-ADF6-23E01FFEB60B}"/>
          </ac:cxnSpMkLst>
        </pc:cxnChg>
        <pc:cxnChg chg="add del">
          <ac:chgData name="Walker, Klint" userId="839b6545-2ae2-42ca-a7d7-48d48ad0b574" providerId="ADAL" clId="{2BE5437D-A445-46B9-9696-04593325E7EB}" dt="2020-05-04T19:47:46.322" v="309"/>
          <ac:cxnSpMkLst>
            <pc:docMk/>
            <pc:sldMk cId="3040708207" sldId="1180"/>
            <ac:cxnSpMk id="17" creationId="{502B09CB-76AC-4DDB-A619-FBAEB71E40F2}"/>
          </ac:cxnSpMkLst>
        </pc:cxnChg>
        <pc:cxnChg chg="add del">
          <ac:chgData name="Walker, Klint" userId="839b6545-2ae2-42ca-a7d7-48d48ad0b574" providerId="ADAL" clId="{2BE5437D-A445-46B9-9696-04593325E7EB}" dt="2020-05-04T19:47:46.322" v="309"/>
          <ac:cxnSpMkLst>
            <pc:docMk/>
            <pc:sldMk cId="3040708207" sldId="1180"/>
            <ac:cxnSpMk id="18" creationId="{BD754043-93AA-47AA-AD1E-5522A6AFCF10}"/>
          </ac:cxnSpMkLst>
        </pc:cxnChg>
        <pc:cxnChg chg="add del">
          <ac:chgData name="Walker, Klint" userId="839b6545-2ae2-42ca-a7d7-48d48ad0b574" providerId="ADAL" clId="{2BE5437D-A445-46B9-9696-04593325E7EB}" dt="2020-05-04T19:47:46.322" v="309"/>
          <ac:cxnSpMkLst>
            <pc:docMk/>
            <pc:sldMk cId="3040708207" sldId="1180"/>
            <ac:cxnSpMk id="19" creationId="{EE7B0D0D-48B7-4916-B41D-CCCFC0A538AB}"/>
          </ac:cxnSpMkLst>
        </pc:cxnChg>
        <pc:cxnChg chg="add del">
          <ac:chgData name="Walker, Klint" userId="839b6545-2ae2-42ca-a7d7-48d48ad0b574" providerId="ADAL" clId="{2BE5437D-A445-46B9-9696-04593325E7EB}" dt="2020-05-04T19:47:46.322" v="309"/>
          <ac:cxnSpMkLst>
            <pc:docMk/>
            <pc:sldMk cId="3040708207" sldId="1180"/>
            <ac:cxnSpMk id="20" creationId="{0759F112-6062-40D8-953D-B601C33BD266}"/>
          </ac:cxnSpMkLst>
        </pc:cxnChg>
        <pc:cxnChg chg="add del">
          <ac:chgData name="Walker, Klint" userId="839b6545-2ae2-42ca-a7d7-48d48ad0b574" providerId="ADAL" clId="{2BE5437D-A445-46B9-9696-04593325E7EB}" dt="2020-05-04T19:47:46.322" v="309"/>
          <ac:cxnSpMkLst>
            <pc:docMk/>
            <pc:sldMk cId="3040708207" sldId="1180"/>
            <ac:cxnSpMk id="21" creationId="{1356F36D-DCCD-43C4-B11D-CDAC8032394A}"/>
          </ac:cxnSpMkLst>
        </pc:cxnChg>
        <pc:cxnChg chg="add mod">
          <ac:chgData name="Walker, Klint" userId="839b6545-2ae2-42ca-a7d7-48d48ad0b574" providerId="ADAL" clId="{2BE5437D-A445-46B9-9696-04593325E7EB}" dt="2020-05-04T19:53:02.316" v="381" actId="1076"/>
          <ac:cxnSpMkLst>
            <pc:docMk/>
            <pc:sldMk cId="3040708207" sldId="1180"/>
            <ac:cxnSpMk id="34" creationId="{E954020E-7983-4D68-8965-A5F8B8762B34}"/>
          </ac:cxnSpMkLst>
        </pc:cxnChg>
        <pc:cxnChg chg="add mod">
          <ac:chgData name="Walker, Klint" userId="839b6545-2ae2-42ca-a7d7-48d48ad0b574" providerId="ADAL" clId="{2BE5437D-A445-46B9-9696-04593325E7EB}" dt="2020-05-04T19:50:19.221" v="323" actId="1076"/>
          <ac:cxnSpMkLst>
            <pc:docMk/>
            <pc:sldMk cId="3040708207" sldId="1180"/>
            <ac:cxnSpMk id="35" creationId="{DCEF930D-3D0A-47F9-8B0A-E6AC5826DA67}"/>
          </ac:cxnSpMkLst>
        </pc:cxnChg>
        <pc:cxnChg chg="add mod">
          <ac:chgData name="Walker, Klint" userId="839b6545-2ae2-42ca-a7d7-48d48ad0b574" providerId="ADAL" clId="{2BE5437D-A445-46B9-9696-04593325E7EB}" dt="2020-05-04T19:50:19.221" v="323" actId="1076"/>
          <ac:cxnSpMkLst>
            <pc:docMk/>
            <pc:sldMk cId="3040708207" sldId="1180"/>
            <ac:cxnSpMk id="36" creationId="{B697E44A-B311-4362-BF13-146394860167}"/>
          </ac:cxnSpMkLst>
        </pc:cxnChg>
        <pc:cxnChg chg="add mod">
          <ac:chgData name="Walker, Klint" userId="839b6545-2ae2-42ca-a7d7-48d48ad0b574" providerId="ADAL" clId="{2BE5437D-A445-46B9-9696-04593325E7EB}" dt="2020-05-04T19:50:19.221" v="323" actId="1076"/>
          <ac:cxnSpMkLst>
            <pc:docMk/>
            <pc:sldMk cId="3040708207" sldId="1180"/>
            <ac:cxnSpMk id="37" creationId="{FBA25C4D-2143-4AAC-AE44-57C4070E25D9}"/>
          </ac:cxnSpMkLst>
        </pc:cxnChg>
        <pc:cxnChg chg="add mod">
          <ac:chgData name="Walker, Klint" userId="839b6545-2ae2-42ca-a7d7-48d48ad0b574" providerId="ADAL" clId="{2BE5437D-A445-46B9-9696-04593325E7EB}" dt="2020-05-04T19:50:19.221" v="323" actId="1076"/>
          <ac:cxnSpMkLst>
            <pc:docMk/>
            <pc:sldMk cId="3040708207" sldId="1180"/>
            <ac:cxnSpMk id="38" creationId="{E39DD87F-D061-4779-8EAC-224CABF89C0C}"/>
          </ac:cxnSpMkLst>
        </pc:cxnChg>
        <pc:cxnChg chg="add mod">
          <ac:chgData name="Walker, Klint" userId="839b6545-2ae2-42ca-a7d7-48d48ad0b574" providerId="ADAL" clId="{2BE5437D-A445-46B9-9696-04593325E7EB}" dt="2020-05-04T19:53:16.149" v="385" actId="1076"/>
          <ac:cxnSpMkLst>
            <pc:docMk/>
            <pc:sldMk cId="3040708207" sldId="1180"/>
            <ac:cxnSpMk id="40" creationId="{374E5267-78E1-416A-8F4C-3596BA69EB2C}"/>
          </ac:cxnSpMkLst>
        </pc:cxnChg>
        <pc:cxnChg chg="add mod">
          <ac:chgData name="Walker, Klint" userId="839b6545-2ae2-42ca-a7d7-48d48ad0b574" providerId="ADAL" clId="{2BE5437D-A445-46B9-9696-04593325E7EB}" dt="2020-05-04T19:53:21.744" v="387" actId="1076"/>
          <ac:cxnSpMkLst>
            <pc:docMk/>
            <pc:sldMk cId="3040708207" sldId="1180"/>
            <ac:cxnSpMk id="41" creationId="{51932324-8A2B-41C6-B500-C0CE757DCA15}"/>
          </ac:cxnSpMkLst>
        </pc:cxnChg>
        <pc:cxnChg chg="add mod">
          <ac:chgData name="Walker, Klint" userId="839b6545-2ae2-42ca-a7d7-48d48ad0b574" providerId="ADAL" clId="{2BE5437D-A445-46B9-9696-04593325E7EB}" dt="2020-05-04T19:53:30.484" v="389" actId="1076"/>
          <ac:cxnSpMkLst>
            <pc:docMk/>
            <pc:sldMk cId="3040708207" sldId="1180"/>
            <ac:cxnSpMk id="42" creationId="{4C450ECF-4FC0-4D71-A130-1961C2CF2CDE}"/>
          </ac:cxnSpMkLst>
        </pc:cxnChg>
      </pc:sldChg>
      <pc:sldMasterChg chg="modSp modSldLayout">
        <pc:chgData name="Walker, Klint" userId="839b6545-2ae2-42ca-a7d7-48d48ad0b574" providerId="ADAL" clId="{2BE5437D-A445-46B9-9696-04593325E7EB}" dt="2020-05-08T20:31:15.317" v="591" actId="20577"/>
        <pc:sldMasterMkLst>
          <pc:docMk/>
          <pc:sldMasterMk cId="0" sldId="2147483762"/>
        </pc:sldMasterMkLst>
        <pc:spChg chg="mod">
          <ac:chgData name="Walker, Klint" userId="839b6545-2ae2-42ca-a7d7-48d48ad0b574" providerId="ADAL" clId="{2BE5437D-A445-46B9-9696-04593325E7EB}" dt="2020-05-08T20:21:26.621" v="483" actId="20577"/>
          <ac:spMkLst>
            <pc:docMk/>
            <pc:sldMasterMk cId="0" sldId="2147483762"/>
            <ac:spMk id="6" creationId="{359C3664-6D83-E048-A254-04793C265171}"/>
          </ac:spMkLst>
        </pc:spChg>
        <pc:sldLayoutChg chg="modSp">
          <pc:chgData name="Walker, Klint" userId="839b6545-2ae2-42ca-a7d7-48d48ad0b574" providerId="ADAL" clId="{2BE5437D-A445-46B9-9696-04593325E7EB}" dt="2020-05-08T20:30:54.847" v="565" actId="20577"/>
          <pc:sldLayoutMkLst>
            <pc:docMk/>
            <pc:sldMasterMk cId="0" sldId="2147483762"/>
            <pc:sldLayoutMk cId="1298186804" sldId="2147483906"/>
          </pc:sldLayoutMkLst>
          <pc:spChg chg="mod">
            <ac:chgData name="Walker, Klint" userId="839b6545-2ae2-42ca-a7d7-48d48ad0b574" providerId="ADAL" clId="{2BE5437D-A445-46B9-9696-04593325E7EB}" dt="2020-05-08T20:30:54.847" v="565" actId="20577"/>
            <ac:spMkLst>
              <pc:docMk/>
              <pc:sldMasterMk cId="0" sldId="2147483762"/>
              <pc:sldLayoutMk cId="1298186804" sldId="2147483906"/>
              <ac:spMk id="4" creationId="{0CF9E7B6-161F-514A-8354-FDD7129DB911}"/>
            </ac:spMkLst>
          </pc:spChg>
        </pc:sldLayoutChg>
        <pc:sldLayoutChg chg="modSp">
          <pc:chgData name="Walker, Klint" userId="839b6545-2ae2-42ca-a7d7-48d48ad0b574" providerId="ADAL" clId="{2BE5437D-A445-46B9-9696-04593325E7EB}" dt="2020-05-08T20:31:15.317" v="591" actId="20577"/>
          <pc:sldLayoutMkLst>
            <pc:docMk/>
            <pc:sldMasterMk cId="0" sldId="2147483762"/>
            <pc:sldLayoutMk cId="2518403025" sldId="2147483907"/>
          </pc:sldLayoutMkLst>
          <pc:spChg chg="mod">
            <ac:chgData name="Walker, Klint" userId="839b6545-2ae2-42ca-a7d7-48d48ad0b574" providerId="ADAL" clId="{2BE5437D-A445-46B9-9696-04593325E7EB}" dt="2020-05-08T20:31:15.317" v="591" actId="20577"/>
            <ac:spMkLst>
              <pc:docMk/>
              <pc:sldMasterMk cId="0" sldId="2147483762"/>
              <pc:sldLayoutMk cId="2518403025" sldId="2147483907"/>
              <ac:spMk id="5" creationId="{0950115E-A6CB-F346-AD5A-866268717FFE}"/>
            </ac:spMkLst>
          </pc:spChg>
        </pc:sldLayoutChg>
        <pc:sldLayoutChg chg="modSp">
          <pc:chgData name="Walker, Klint" userId="839b6545-2ae2-42ca-a7d7-48d48ad0b574" providerId="ADAL" clId="{2BE5437D-A445-46B9-9696-04593325E7EB}" dt="2020-05-08T20:31:05.648" v="578" actId="20577"/>
          <pc:sldLayoutMkLst>
            <pc:docMk/>
            <pc:sldMasterMk cId="0" sldId="2147483762"/>
            <pc:sldLayoutMk cId="1406845397" sldId="2147483911"/>
          </pc:sldLayoutMkLst>
          <pc:spChg chg="mod">
            <ac:chgData name="Walker, Klint" userId="839b6545-2ae2-42ca-a7d7-48d48ad0b574" providerId="ADAL" clId="{2BE5437D-A445-46B9-9696-04593325E7EB}" dt="2020-05-08T20:31:05.648" v="578" actId="20577"/>
            <ac:spMkLst>
              <pc:docMk/>
              <pc:sldMasterMk cId="0" sldId="2147483762"/>
              <pc:sldLayoutMk cId="1406845397" sldId="2147483911"/>
              <ac:spMk id="4" creationId="{0CF9E7B6-161F-514A-8354-FDD7129DB91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5FA24478-A1CE-7F46-8BA1-64AE6022B7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1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4" tIns="45817" rIns="91634" bIns="458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B291239-1F81-6C4A-BEE1-05E869C86F5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81325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4" tIns="45817" rIns="91634" bIns="458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A8C0CE4E-D82E-5341-8AEE-73B0164A3B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81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4" tIns="45817" rIns="91634" bIns="458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25A0C634-9D1D-964C-B369-B5DC459659D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8704263"/>
            <a:ext cx="298132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34" tIns="45817" rIns="91634" bIns="458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2E185A72-771F-5740-AB22-BFE275C2E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D4B729-AA3D-AC43-ABA9-6A001E8F21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75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4" tIns="44547" rIns="89094" bIns="44547" numCol="1" anchor="t" anchorCtr="0" compatLnSpc="1">
            <a:prstTxWarp prst="textNoShape">
              <a:avLst/>
            </a:prstTxWarp>
          </a:bodyPr>
          <a:lstStyle>
            <a:lvl1pPr defTabSz="8921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446275A-6C3C-9644-B67F-6031033EE4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19538" y="0"/>
            <a:ext cx="29575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4" tIns="44547" rIns="89094" bIns="44547" numCol="1" anchor="t" anchorCtr="0" compatLnSpc="1">
            <a:prstTxWarp prst="textNoShape">
              <a:avLst/>
            </a:prstTxWarp>
          </a:bodyPr>
          <a:lstStyle>
            <a:lvl1pPr algn="r" defTabSz="8921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2E0CE74-775B-8A40-93A8-C8D7C62D5D9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31800" y="669925"/>
            <a:ext cx="6088063" cy="3425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66E28B01-3ADE-7F4D-84E0-8AE922B12C9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7413" y="4319588"/>
            <a:ext cx="510222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4" tIns="44547" rIns="89094" bIns="44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DD97344A-31D7-764B-B2D0-DC1EBEA57B4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13788"/>
            <a:ext cx="295751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4" tIns="44547" rIns="89094" bIns="44547" numCol="1" anchor="b" anchorCtr="0" compatLnSpc="1">
            <a:prstTxWarp prst="textNoShape">
              <a:avLst/>
            </a:prstTxWarp>
          </a:bodyPr>
          <a:lstStyle>
            <a:lvl1pPr defTabSz="892175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E4AE7837-02AB-3942-8B4E-8E613C6433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19538" y="8713788"/>
            <a:ext cx="2957512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094" tIns="44547" rIns="89094" bIns="44547" numCol="1" anchor="b" anchorCtr="0" compatLnSpc="1">
            <a:prstTxWarp prst="textNoShape">
              <a:avLst/>
            </a:prstTxWarp>
          </a:bodyPr>
          <a:lstStyle>
            <a:lvl1pPr algn="r" defTabSz="892175">
              <a:defRPr sz="120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09D8B99D-00E8-1541-BE04-F0148888E3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333333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hatis.techtarget.com/definition/intellectual-property-IP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lide Image Placeholder 1">
            <a:extLst>
              <a:ext uri="{FF2B5EF4-FFF2-40B4-BE49-F238E27FC236}">
                <a16:creationId xmlns:a16="http://schemas.microsoft.com/office/drawing/2014/main" id="{6E7B7A17-F475-3844-BB9A-8736365FE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0" name="Notes Placeholder 2">
            <a:extLst>
              <a:ext uri="{FF2B5EF4-FFF2-40B4-BE49-F238E27FC236}">
                <a16:creationId xmlns:a16="http://schemas.microsoft.com/office/drawing/2014/main" id="{10FCB50E-EC7A-4346-AD6C-E685A639B1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pitchFamily="2" charset="0"/>
              </a:rPr>
              <a:t>Change Presenter’s Name and Date in Slide Master view.</a:t>
            </a:r>
          </a:p>
        </p:txBody>
      </p:sp>
      <p:sp>
        <p:nvSpPr>
          <p:cNvPr id="12291" name="Slide Number Placeholder 3">
            <a:extLst>
              <a:ext uri="{FF2B5EF4-FFF2-40B4-BE49-F238E27FC236}">
                <a16:creationId xmlns:a16="http://schemas.microsoft.com/office/drawing/2014/main" id="{70FC1FAB-DFF2-014B-8D8C-C0309AA50F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2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892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892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892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8921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8921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054DAE-9B1D-0349-9765-1B40B3DA898D}" type="slidenum">
              <a:rPr lang="en-US" altLang="en-US" sz="1200" smtClean="0">
                <a:latin typeface="Times" pitchFamily="2" charset="0"/>
              </a:rPr>
              <a:pPr/>
              <a:t>1</a:t>
            </a:fld>
            <a:endParaRPr lang="en-US" altLang="en-US" sz="1200"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</a:schemeClr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lang="en-US" sz="2000" dirty="0">
                <a:solidFill>
                  <a:srgbClr val="006699"/>
                </a:solidFill>
                <a:cs typeface="Times New Roman" pitchFamily="18" charset="0"/>
              </a:rPr>
              <a:t>As part of CISA’s mission to </a:t>
            </a:r>
            <a:r>
              <a:rPr lang="en-US" sz="1600" dirty="0">
                <a:solidFill>
                  <a:srgbClr val="515160"/>
                </a:solidFill>
                <a:latin typeface="Arial" pitchFamily="34" charset="0"/>
                <a:cs typeface="Arial" pitchFamily="34" charset="0"/>
              </a:rPr>
              <a:t>lead the national effort to protect and enhance the resilience of the nation’s physical and cyber infrastructure,</a:t>
            </a:r>
            <a:r>
              <a:rPr lang="en-US" sz="1600" baseline="0" dirty="0">
                <a:solidFill>
                  <a:srgbClr val="515160"/>
                </a:solidFill>
                <a:latin typeface="Arial" pitchFamily="34" charset="0"/>
                <a:cs typeface="Arial" pitchFamily="34" charset="0"/>
              </a:rPr>
              <a:t> DHS coordinates with sector-specific agencies to oversee 16 critical infrastructure sectors.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</a:schemeClr>
              </a:buClr>
              <a:buSzPct val="100000"/>
              <a:buFont typeface="Wingdings" pitchFamily="2" charset="2"/>
              <a:buNone/>
            </a:pPr>
            <a:endParaRPr lang="en-US" dirty="0">
              <a:solidFill>
                <a:srgbClr val="5151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</a:schemeClr>
              </a:buClr>
              <a:buSzPct val="100000"/>
              <a:buFont typeface="Wingdings" pitchFamily="2" charset="2"/>
              <a:buNone/>
            </a:pPr>
            <a:r>
              <a:rPr lang="en-US" dirty="0">
                <a:solidFill>
                  <a:srgbClr val="515160"/>
                </a:solidFill>
                <a:latin typeface="Arial" pitchFamily="34" charset="0"/>
                <a:cs typeface="Arial" pitchFamily="34" charset="0"/>
              </a:rPr>
              <a:t>CISA’s stakeholders/customers</a:t>
            </a:r>
            <a:r>
              <a:rPr lang="en-US" baseline="0" dirty="0">
                <a:solidFill>
                  <a:srgbClr val="515160"/>
                </a:solidFill>
                <a:latin typeface="Arial" pitchFamily="34" charset="0"/>
                <a:cs typeface="Arial" pitchFamily="34" charset="0"/>
              </a:rPr>
              <a:t> are:</a:t>
            </a:r>
          </a:p>
          <a:p>
            <a:pPr marL="628650" lvl="1" indent="-17145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515160"/>
                </a:solidFill>
                <a:latin typeface="Arial" pitchFamily="34" charset="0"/>
                <a:cs typeface="Arial" pitchFamily="34" charset="0"/>
              </a:rPr>
              <a:t>Federal departments and agencies;</a:t>
            </a:r>
          </a:p>
          <a:p>
            <a:pPr marL="628650" lvl="1" indent="-17145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515160"/>
                </a:solidFill>
                <a:latin typeface="Arial" pitchFamily="34" charset="0"/>
                <a:cs typeface="Arial" pitchFamily="34" charset="0"/>
              </a:rPr>
              <a:t>State, local, tribal, and territorial governments;</a:t>
            </a:r>
          </a:p>
          <a:p>
            <a:pPr marL="628650" lvl="1" indent="-17145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515160"/>
                </a:solidFill>
                <a:latin typeface="Arial" pitchFamily="34" charset="0"/>
                <a:cs typeface="Arial" pitchFamily="34" charset="0"/>
              </a:rPr>
              <a:t>Critical infrastructure owners and operators; and</a:t>
            </a:r>
          </a:p>
          <a:p>
            <a:pPr marL="628650" lvl="1" indent="-17145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515160"/>
                </a:solidFill>
                <a:latin typeface="Arial" pitchFamily="34" charset="0"/>
                <a:cs typeface="Arial" pitchFamily="34" charset="0"/>
              </a:rPr>
              <a:t>(to some extent) international entities.</a:t>
            </a: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</a:schemeClr>
              </a:buClr>
              <a:buSzPct val="100000"/>
              <a:buFont typeface="Wingdings" pitchFamily="2" charset="2"/>
              <a:buNone/>
            </a:pPr>
            <a:endParaRPr lang="en-US" baseline="0" dirty="0">
              <a:solidFill>
                <a:srgbClr val="5151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</a:schemeClr>
              </a:buClr>
              <a:buSzPct val="100000"/>
              <a:buFont typeface="Wingdings" pitchFamily="2" charset="2"/>
              <a:buNone/>
            </a:pPr>
            <a:r>
              <a:rPr lang="en-US" baseline="0" dirty="0">
                <a:solidFill>
                  <a:srgbClr val="515160"/>
                </a:solidFill>
                <a:latin typeface="Arial" pitchFamily="34" charset="0"/>
                <a:cs typeface="Arial" pitchFamily="34" charset="0"/>
              </a:rPr>
              <a:t>80% of critical infrastructure is owned and/or operated by the private sector:</a:t>
            </a:r>
          </a:p>
          <a:p>
            <a:pPr marL="628650" lvl="1" indent="-171450">
              <a:spcBef>
                <a:spcPts val="500"/>
              </a:spcBef>
              <a:spcAft>
                <a:spcPts val="500"/>
              </a:spcAft>
              <a:buClr>
                <a:schemeClr val="tx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baseline="0" dirty="0">
                <a:solidFill>
                  <a:srgbClr val="515160"/>
                </a:solidFill>
                <a:latin typeface="Arial" pitchFamily="34" charset="0"/>
                <a:cs typeface="Arial" pitchFamily="34" charset="0"/>
              </a:rPr>
              <a:t>Voluntary partnerships (with a few exceptions)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AE96B1-1274-D649-9DE7-21B04EDB27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141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763588"/>
            <a:ext cx="6700837" cy="3770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dirty="0"/>
              <a:t>Something for you PERSONNALY…</a:t>
            </a:r>
            <a:r>
              <a:rPr lang="en-US" sz="1100" b="0" dirty="0"/>
              <a:t>Let’s </a:t>
            </a:r>
            <a:r>
              <a:rPr lang="en-US" sz="1100" dirty="0"/>
              <a:t>start with the Human</a:t>
            </a:r>
            <a:r>
              <a:rPr lang="en-US" sz="1100" baseline="0" dirty="0"/>
              <a:t> Factor….the bad guys are looking for PLACEMENT and ACCESS you have.</a:t>
            </a:r>
          </a:p>
          <a:p>
            <a:endParaRPr lang="en-US" sz="1100" baseline="0" dirty="0"/>
          </a:p>
          <a:p>
            <a:r>
              <a:rPr lang="en-US" sz="1100" b="1" baseline="0" dirty="0"/>
              <a:t>LinkedIn is #1.      </a:t>
            </a:r>
            <a:r>
              <a:rPr lang="en-US" sz="1100" u="sng" dirty="0"/>
              <a:t>Can</a:t>
            </a:r>
            <a:r>
              <a:rPr lang="en-US" sz="1100" u="sng" baseline="0" dirty="0"/>
              <a:t> add stories/substances to some of these examples:</a:t>
            </a:r>
          </a:p>
          <a:p>
            <a:endParaRPr lang="en-US" sz="1100" baseline="0" dirty="0"/>
          </a:p>
          <a:p>
            <a:r>
              <a:rPr lang="en-US" sz="1100" baseline="0" dirty="0"/>
              <a:t>Conferences – People looking to relax with drinks, networking with strangers, intel officers will listen for gripes, cutbacks and other complaints.  Do not take free USBs.</a:t>
            </a:r>
          </a:p>
          <a:p>
            <a:endParaRPr lang="en-US" sz="1100" baseline="0" dirty="0"/>
          </a:p>
          <a:p>
            <a:r>
              <a:rPr lang="en-US" sz="1100" baseline="0" dirty="0"/>
              <a:t>If someone is really interested in you…be careful.  People asking for a second meeting is a tip off, a second meeting is critical for someone looking for intel.</a:t>
            </a:r>
          </a:p>
          <a:p>
            <a:endParaRPr lang="en-US" sz="1100" baseline="0" dirty="0"/>
          </a:p>
          <a:p>
            <a:r>
              <a:rPr lang="en-US" sz="1100" baseline="0" dirty="0"/>
              <a:t>Social networking (your picture helps bad guys find you as a target)</a:t>
            </a:r>
          </a:p>
          <a:p>
            <a:endParaRPr lang="en-US" sz="1100" baseline="0" dirty="0"/>
          </a:p>
          <a:p>
            <a:r>
              <a:rPr lang="en-US" sz="1100" baseline="0" dirty="0"/>
              <a:t>Travel (I added this) – people typically are not paying attention, you are stuck in a terminal or on a plane – DON’T work on sensitive information next to a person with a laptop on.</a:t>
            </a:r>
          </a:p>
          <a:p>
            <a:endParaRPr lang="en-US" sz="1100" baseline="0" dirty="0"/>
          </a:p>
          <a:p>
            <a:r>
              <a:rPr lang="en-US" sz="1100" baseline="0" dirty="0"/>
              <a:t>Posting resumes online, or other information:  You this sports team.</a:t>
            </a:r>
          </a:p>
          <a:p>
            <a:endParaRPr lang="en-US" sz="1100" baseline="0" dirty="0"/>
          </a:p>
          <a:p>
            <a:r>
              <a:rPr lang="en-US" sz="1100" baseline="0" dirty="0"/>
              <a:t>Don’t click on bank or credit card or PayPal emails!</a:t>
            </a:r>
          </a:p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629083-7024-4843-B61C-61E91DBEFE8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33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industries most targeted by island hopping, the report said, are financial (47%), manufacturing (42%) and retail (32%).</a:t>
            </a:r>
          </a:p>
          <a:p>
            <a:endParaRPr lang="en-US" dirty="0"/>
          </a:p>
          <a:p>
            <a:r>
              <a:rPr lang="en-US" dirty="0"/>
              <a:t>Island Hopping is hacking a supply chain to jump from business to business to find the real target at the end</a:t>
            </a:r>
          </a:p>
          <a:p>
            <a:endParaRPr lang="en-US" dirty="0"/>
          </a:p>
          <a:p>
            <a:r>
              <a:rPr lang="en-US" dirty="0"/>
              <a:t>increasingly targeting valuable </a:t>
            </a:r>
            <a:r>
              <a:rPr lang="en-US" dirty="0">
                <a:hlinkClick r:id="rId3"/>
              </a:rPr>
              <a:t>intellectual property</a:t>
            </a:r>
            <a:r>
              <a:rPr lang="en-US" dirty="0"/>
              <a:t> (IP).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3744052-840E-4BE8-9219-A238134979A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369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Speaker notes needed by a CSA. Original slide notes: ALT Slide- general narrative on this one is “Left of “BOOM”, right of “BOOM”, where boom= incident.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8921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1652E4-2233-4228-A2DA-AA9B2C7BF8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8921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8364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C3E6398-9017-E14D-BBE5-FC9BA91C7692}"/>
              </a:ext>
            </a:extLst>
          </p:cNvPr>
          <p:cNvSpPr txBox="1"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005288"/>
          </a:solidFill>
        </p:spPr>
        <p:txBody>
          <a:bodyPr lIns="640080" tIns="640080">
            <a:spAutoFit/>
          </a:bodyPr>
          <a:lstStyle/>
          <a:p>
            <a:pPr>
              <a:defRPr/>
            </a:pPr>
            <a:r>
              <a:rPr lang="en-US" sz="1200" b="1" spc="300" dirty="0"/>
              <a:t>CISA | </a:t>
            </a:r>
            <a:r>
              <a:rPr lang="en-US" sz="1200" spc="300" dirty="0"/>
              <a:t>CYBERSECURITY AND INFRASTRUCTURE SECURITY AGENCY</a:t>
            </a:r>
          </a:p>
        </p:txBody>
      </p:sp>
      <p:cxnSp>
        <p:nvCxnSpPr>
          <p:cNvPr id="6" name="Straight Connector 7">
            <a:extLst>
              <a:ext uri="{FF2B5EF4-FFF2-40B4-BE49-F238E27FC236}">
                <a16:creationId xmlns:a16="http://schemas.microsoft.com/office/drawing/2014/main" id="{40614A13-4D0E-664B-9224-7A2DA393E45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" y="914400"/>
            <a:ext cx="109728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94F684AC-3A4A-274E-8BC8-9BD91CA9E2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600" y="901700"/>
            <a:ext cx="109728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7574"/>
            <a:ext cx="12192000" cy="4495800"/>
          </a:xfrm>
          <a:prstGeom prst="rect">
            <a:avLst/>
          </a:prstGeom>
          <a:solidFill>
            <a:srgbClr val="005288"/>
          </a:solidFill>
        </p:spPr>
        <p:txBody>
          <a:bodyPr lIns="640080" tIns="182880"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18776B3-B187-934B-8B8D-A209B2D5EEE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B84AA-2AAB-D841-BF17-2D4C9BCE07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762023-F5BC-9B4E-AC64-53DEAAA2C6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000" y="5643650"/>
            <a:ext cx="1066800" cy="10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5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Wordmar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D81646-5BCB-7749-9631-37BF39AF3C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5288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EF986B-7FE9-E94E-89E7-66D6649040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30" y="5896740"/>
            <a:ext cx="685800" cy="6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33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  <a:lvl2pPr>
              <a:defRPr sz="2000">
                <a:solidFill>
                  <a:srgbClr val="5A5B5D"/>
                </a:solidFill>
              </a:defRPr>
            </a:lvl2pPr>
            <a:lvl3pPr>
              <a:defRPr sz="1800">
                <a:solidFill>
                  <a:srgbClr val="5A5B5D"/>
                </a:solidFill>
              </a:defRPr>
            </a:lvl3pPr>
            <a:lvl4pPr>
              <a:defRPr sz="1600">
                <a:solidFill>
                  <a:srgbClr val="5A5B5D"/>
                </a:solidFill>
              </a:defRPr>
            </a:lvl4pPr>
            <a:lvl5pPr>
              <a:defRPr sz="1400">
                <a:solidFill>
                  <a:srgbClr val="5A5B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8B7DF-B902-7749-B266-7817A506DB4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288"/>
          </a:solidFill>
        </p:spPr>
        <p:txBody>
          <a:bodyPr lIns="640080" tIns="274320" bIns="9144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856BAD-8753-0449-A526-572E9A2EA06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67E4-E490-5D4C-B162-F1E62EFCCBB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6553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8ECC622-1EF7-304A-800A-F6F715A81DA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288"/>
          </a:solidFill>
        </p:spPr>
        <p:txBody>
          <a:bodyPr lIns="640080" tIns="274320" bIns="91440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CA2C83E-0446-C546-81B9-4C48E8885CA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690C8-B626-274D-8FA3-63299A4ABD7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425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2AB3B6C0-C197-0B48-929B-B347FE7B965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1049000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7">
            <a:extLst>
              <a:ext uri="{FF2B5EF4-FFF2-40B4-BE49-F238E27FC236}">
                <a16:creationId xmlns:a16="http://schemas.microsoft.com/office/drawing/2014/main" id="{0CF9E7B6-161F-514A-8354-FDD7129DB911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8229600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Klint Walker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July 28, 2020</a:t>
            </a:fld>
            <a:endParaRPr lang="en-US" altLang="en-US" sz="1100" dirty="0">
              <a:solidFill>
                <a:srgbClr val="5A5B5D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b="1"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74631D-4A24-6447-AC2C-CA23B3ADC5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01400" y="6175375"/>
            <a:ext cx="381000" cy="261938"/>
          </a:xfrm>
        </p:spPr>
        <p:txBody>
          <a:bodyPr/>
          <a:lstStyle>
            <a:lvl1pPr algn="r">
              <a:defRPr sz="1100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92DA1020-C785-0A4B-99D6-E80BD29020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26296-E3F9-C843-9FA1-CDB9F1474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30" y="5896740"/>
            <a:ext cx="685800" cy="68268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E69670-891C-AC40-A0B4-2FBDDB27F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381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A5B5D"/>
                </a:solidFill>
              </a:defRPr>
            </a:lvl1pPr>
            <a:lvl2pPr>
              <a:defRPr sz="2000">
                <a:solidFill>
                  <a:srgbClr val="5A5B5D"/>
                </a:solidFill>
              </a:defRPr>
            </a:lvl2pPr>
            <a:lvl3pPr>
              <a:defRPr sz="1800">
                <a:solidFill>
                  <a:srgbClr val="5A5B5D"/>
                </a:solidFill>
              </a:defRPr>
            </a:lvl3pPr>
            <a:lvl4pPr>
              <a:defRPr sz="1600">
                <a:solidFill>
                  <a:srgbClr val="5A5B5D"/>
                </a:solidFill>
              </a:defRPr>
            </a:lvl4pPr>
            <a:lvl5pPr>
              <a:defRPr sz="1400">
                <a:solidFill>
                  <a:srgbClr val="5A5B5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186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2AB3B6C0-C197-0B48-929B-B347FE7B9654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1049000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7">
            <a:extLst>
              <a:ext uri="{FF2B5EF4-FFF2-40B4-BE49-F238E27FC236}">
                <a16:creationId xmlns:a16="http://schemas.microsoft.com/office/drawing/2014/main" id="{0CF9E7B6-161F-514A-8354-FDD7129DB911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8229600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Klint Walker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July 28, 2020</a:t>
            </a:fld>
            <a:endParaRPr lang="en-US" altLang="en-US" sz="1100" dirty="0">
              <a:solidFill>
                <a:srgbClr val="5A5B5D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b="1"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74631D-4A24-6447-AC2C-CA23B3ADC5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01400" y="6175375"/>
            <a:ext cx="381000" cy="261938"/>
          </a:xfrm>
        </p:spPr>
        <p:txBody>
          <a:bodyPr/>
          <a:lstStyle>
            <a:lvl1pPr algn="r">
              <a:defRPr sz="1100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92DA1020-C785-0A4B-99D6-E80BD29020B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B226296-E3F9-C843-9FA1-CDB9F1474A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30" y="5896740"/>
            <a:ext cx="685800" cy="68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4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C2934C-3790-2847-B756-3AFB31B80808}"/>
              </a:ext>
            </a:extLst>
          </p:cNvPr>
          <p:cNvSpPr txBox="1"/>
          <p:nvPr userDrawn="1"/>
        </p:nvSpPr>
        <p:spPr>
          <a:xfrm>
            <a:off x="533400" y="6040438"/>
            <a:ext cx="2514600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spc="300" dirty="0">
                <a:solidFill>
                  <a:srgbClr val="C0C2C4"/>
                </a:solidFill>
              </a:rPr>
              <a:t>CYBERSECURITY &amp;</a:t>
            </a:r>
          </a:p>
          <a:p>
            <a:pPr>
              <a:defRPr/>
            </a:pPr>
            <a:r>
              <a:rPr lang="en-US" sz="1000" spc="300" dirty="0">
                <a:solidFill>
                  <a:srgbClr val="C0C2C4"/>
                </a:solidFill>
              </a:rPr>
              <a:t>INFRASTRUCTURE</a:t>
            </a:r>
          </a:p>
          <a:p>
            <a:pPr>
              <a:defRPr/>
            </a:pPr>
            <a:r>
              <a:rPr lang="en-US" sz="1000" spc="300" dirty="0">
                <a:solidFill>
                  <a:srgbClr val="C0C2C4"/>
                </a:solidFill>
              </a:rPr>
              <a:t>SECURITY AGENCY</a:t>
            </a:r>
          </a:p>
        </p:txBody>
      </p:sp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504C0435-1B5E-3C4D-99E6-C4C05A180605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1049000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ctangle 7">
            <a:extLst>
              <a:ext uri="{FF2B5EF4-FFF2-40B4-BE49-F238E27FC236}">
                <a16:creationId xmlns:a16="http://schemas.microsoft.com/office/drawing/2014/main" id="{0950115E-A6CB-F346-AD5A-866268717FFE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8229600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Klint Walker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July 28, 2020</a:t>
            </a:fld>
            <a:endParaRPr lang="en-US" altLang="en-US" sz="1100" dirty="0">
              <a:solidFill>
                <a:srgbClr val="5A5B5D"/>
              </a:solidFill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noFill/>
        </p:spPr>
        <p:txBody>
          <a:bodyPr lIns="640080" tIns="274320" bIns="91440"/>
          <a:lstStyle>
            <a:lvl1pPr>
              <a:defRPr b="1">
                <a:solidFill>
                  <a:srgbClr val="0052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7948B0-3194-D540-8AC0-2A3C14D15F2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201400" y="6175375"/>
            <a:ext cx="381000" cy="261938"/>
          </a:xfrm>
        </p:spPr>
        <p:txBody>
          <a:bodyPr/>
          <a:lstStyle>
            <a:lvl1pPr algn="r">
              <a:defRPr sz="1100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B28F5760-600B-E044-8357-0A373C45638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40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2C07A9-BF36-524B-8413-4BEACA0FDA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6084888" cy="6858000"/>
          </a:xfrm>
          <a:prstGeom prst="rect">
            <a:avLst/>
          </a:prstGeom>
          <a:solidFill>
            <a:srgbClr val="005288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0BE5CA0B-222E-C54E-943E-7AAC747651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DC5A1-24AC-EE45-8892-34F91BFF932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C156F9C-CF41-3943-A805-1DEC23D3DC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64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ordmar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D81646-5BCB-7749-9631-37BF39AF3C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71FF733-53C8-BC45-A274-F2194CF8B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26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Wordmark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D81646-5BCB-7749-9631-37BF39AF3C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5288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71FF733-53C8-BC45-A274-F2194CF8B5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89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>
            <a:extLst>
              <a:ext uri="{FF2B5EF4-FFF2-40B4-BE49-F238E27FC236}">
                <a16:creationId xmlns:a16="http://schemas.microsoft.com/office/drawing/2014/main" id="{A48DD25C-886A-364F-A7EB-C56AF8D492A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11049000" y="6167438"/>
            <a:ext cx="5334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solidFill>
                  <a:srgbClr val="5A5B5D"/>
                </a:solidFill>
              </a:defRPr>
            </a:lvl1pPr>
          </a:lstStyle>
          <a:p>
            <a:pPr>
              <a:defRPr/>
            </a:pPr>
            <a:fld id="{D2512F38-016A-FD40-AA8F-15F02EBCC6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cxnSp>
        <p:nvCxnSpPr>
          <p:cNvPr id="1028" name="Straight Connector 2">
            <a:extLst>
              <a:ext uri="{FF2B5EF4-FFF2-40B4-BE49-F238E27FC236}">
                <a16:creationId xmlns:a16="http://schemas.microsoft.com/office/drawing/2014/main" id="{B64706DD-BB10-3645-B2BC-2B5928E2B74E}"/>
              </a:ext>
            </a:extLst>
          </p:cNvPr>
          <p:cNvCxnSpPr>
            <a:cxnSpLocks noChangeShapeType="1"/>
          </p:cNvCxnSpPr>
          <p:nvPr userDrawn="1"/>
        </p:nvCxnSpPr>
        <p:spPr bwMode="auto">
          <a:xfrm>
            <a:off x="11049000" y="6040438"/>
            <a:ext cx="0" cy="533400"/>
          </a:xfrm>
          <a:prstGeom prst="line">
            <a:avLst/>
          </a:prstGeom>
          <a:noFill/>
          <a:ln w="12700" algn="ctr">
            <a:solidFill>
              <a:srgbClr val="5A5B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7">
            <a:extLst>
              <a:ext uri="{FF2B5EF4-FFF2-40B4-BE49-F238E27FC236}">
                <a16:creationId xmlns:a16="http://schemas.microsoft.com/office/drawing/2014/main" id="{359C3664-6D83-E048-A254-04793C265171}"/>
              </a:ext>
            </a:extLst>
          </p:cNvPr>
          <p:cNvSpPr>
            <a:spLocks noChangeArrowheads="1"/>
          </p:cNvSpPr>
          <p:nvPr userDrawn="1"/>
        </p:nvSpPr>
        <p:spPr bwMode="black">
          <a:xfrm>
            <a:off x="8229599" y="6046788"/>
            <a:ext cx="274320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en-US" altLang="en-US" sz="1100" b="1" dirty="0">
                <a:solidFill>
                  <a:srgbClr val="5A5B5D"/>
                </a:solidFill>
              </a:rPr>
              <a:t>Klint Walker</a:t>
            </a:r>
          </a:p>
          <a:p>
            <a:pPr algn="r">
              <a:defRPr/>
            </a:pPr>
            <a:fld id="{88BCAFFE-AE75-994B-930C-85B1F9A85DC4}" type="datetime4">
              <a:rPr lang="en-US" altLang="en-US" sz="1100" smtClean="0">
                <a:solidFill>
                  <a:srgbClr val="5A5B5D"/>
                </a:solidFill>
              </a:rPr>
              <a:pPr algn="r">
                <a:defRPr/>
              </a:pPr>
              <a:t>July 28, 2020</a:t>
            </a:fld>
            <a:endParaRPr lang="en-US" altLang="en-US" sz="1100" dirty="0">
              <a:solidFill>
                <a:srgbClr val="5A5B5D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2DD64A-F43F-8C47-9D44-E921BE4A079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930" y="5896740"/>
            <a:ext cx="685800" cy="682682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03" r:id="rId1"/>
    <p:sldLayoutId id="2147483905" r:id="rId2"/>
    <p:sldLayoutId id="2147483904" r:id="rId3"/>
    <p:sldLayoutId id="2147483906" r:id="rId4"/>
    <p:sldLayoutId id="2147483911" r:id="rId5"/>
    <p:sldLayoutId id="2147483907" r:id="rId6"/>
    <p:sldLayoutId id="2147483908" r:id="rId7"/>
    <p:sldLayoutId id="2147483909" r:id="rId8"/>
    <p:sldLayoutId id="2147483912" r:id="rId9"/>
    <p:sldLayoutId id="2147483910" r:id="rId1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5288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rgbClr val="000063"/>
          </a:solidFill>
          <a:latin typeface="Times New Roman" pitchFamily="18" charset="0"/>
        </a:defRPr>
      </a:lvl9pPr>
    </p:titleStyle>
    <p:bodyStyle>
      <a:lvl1pPr marL="233363" indent="-233363" algn="l" rtl="0" eaLnBrk="1" fontAlgn="base" hangingPunct="1">
        <a:spcBef>
          <a:spcPct val="6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200">
          <a:solidFill>
            <a:srgbClr val="EFF7FF"/>
          </a:solidFill>
          <a:latin typeface="+mn-lt"/>
          <a:ea typeface="+mn-ea"/>
          <a:cs typeface="+mn-cs"/>
        </a:defRPr>
      </a:lvl1pPr>
      <a:lvl2pPr marL="571500" indent="-223838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2pPr>
      <a:lvl3pPr marL="909638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3pPr>
      <a:lvl4pPr marL="1258888" indent="-231775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1700">
          <a:solidFill>
            <a:srgbClr val="EFF7FF"/>
          </a:solidFill>
          <a:latin typeface="+mn-lt"/>
        </a:defRPr>
      </a:lvl4pPr>
      <a:lvl5pPr marL="15986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5pPr>
      <a:lvl6pPr marL="20558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6pPr>
      <a:lvl7pPr marL="25130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7pPr>
      <a:lvl8pPr marL="29702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8pPr>
      <a:lvl9pPr marL="3427413" indent="-222250" algn="l" rtl="0" eaLnBrk="1" fontAlgn="base" hangingPunct="1">
        <a:spcBef>
          <a:spcPct val="30000"/>
        </a:spcBef>
        <a:spcAft>
          <a:spcPct val="0"/>
        </a:spcAft>
        <a:buClr>
          <a:srgbClr val="B0B1B3"/>
        </a:buClr>
        <a:buFont typeface="Wingdings" pitchFamily="2" charset="2"/>
        <a:buChar char="§"/>
        <a:defRPr sz="2000">
          <a:solidFill>
            <a:srgbClr val="EFF7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D87E6-C00B-524A-A1EC-EE844C415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262" y="936625"/>
            <a:ext cx="121920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Cybersecurity Power Hour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2AB65AC5-D4D5-BC4A-9452-4C4D6F8813E9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428538" y="1712913"/>
            <a:ext cx="304800" cy="304800"/>
          </a:xfrm>
          <a:prstGeom prst="rect">
            <a:avLst/>
          </a:prstGeom>
          <a:solidFill>
            <a:srgbClr val="00528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4D766BCD-F071-8A4D-B8FD-E2E33839B75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753975" y="1712913"/>
            <a:ext cx="304800" cy="304800"/>
          </a:xfrm>
          <a:prstGeom prst="rect">
            <a:avLst/>
          </a:prstGeom>
          <a:solidFill>
            <a:srgbClr val="0078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8" name="Rectangle 5">
            <a:extLst>
              <a:ext uri="{FF2B5EF4-FFF2-40B4-BE49-F238E27FC236}">
                <a16:creationId xmlns:a16="http://schemas.microsoft.com/office/drawing/2014/main" id="{E0285E6C-E75E-CA46-ACA3-973C50A6C4F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3077825" y="1712913"/>
            <a:ext cx="304800" cy="304800"/>
          </a:xfrm>
          <a:prstGeom prst="rect">
            <a:avLst/>
          </a:prstGeom>
          <a:solidFill>
            <a:srgbClr val="5A5B5D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69" name="Rectangle 6">
            <a:extLst>
              <a:ext uri="{FF2B5EF4-FFF2-40B4-BE49-F238E27FC236}">
                <a16:creationId xmlns:a16="http://schemas.microsoft.com/office/drawing/2014/main" id="{90908ED2-8260-1E47-804B-FF8B9A24AB3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3403263" y="1712913"/>
            <a:ext cx="304800" cy="304800"/>
          </a:xfrm>
          <a:prstGeom prst="rect">
            <a:avLst/>
          </a:prstGeom>
          <a:solidFill>
            <a:srgbClr val="C0C2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0" name="Rectangle 7">
            <a:extLst>
              <a:ext uri="{FF2B5EF4-FFF2-40B4-BE49-F238E27FC236}">
                <a16:creationId xmlns:a16="http://schemas.microsoft.com/office/drawing/2014/main" id="{FA4E2A82-E853-A142-82F0-F52EA98F64F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428538" y="2030413"/>
            <a:ext cx="304800" cy="304800"/>
          </a:xfrm>
          <a:prstGeom prst="rect">
            <a:avLst/>
          </a:prstGeom>
          <a:solidFill>
            <a:srgbClr val="C412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1" name="Rectangle 8">
            <a:extLst>
              <a:ext uri="{FF2B5EF4-FFF2-40B4-BE49-F238E27FC236}">
                <a16:creationId xmlns:a16="http://schemas.microsoft.com/office/drawing/2014/main" id="{D03113E3-F4F2-4144-818A-0F4DBA54C80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2753975" y="2030413"/>
            <a:ext cx="304800" cy="304800"/>
          </a:xfrm>
          <a:prstGeom prst="rect">
            <a:avLst/>
          </a:prstGeom>
          <a:solidFill>
            <a:srgbClr val="5E97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2" name="Rectangle 9">
            <a:extLst>
              <a:ext uri="{FF2B5EF4-FFF2-40B4-BE49-F238E27FC236}">
                <a16:creationId xmlns:a16="http://schemas.microsoft.com/office/drawing/2014/main" id="{72AA5473-40E3-9E43-914E-8719215521E7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3058775" y="1957388"/>
            <a:ext cx="304800" cy="3048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3" name="Rectangle 10">
            <a:extLst>
              <a:ext uri="{FF2B5EF4-FFF2-40B4-BE49-F238E27FC236}">
                <a16:creationId xmlns:a16="http://schemas.microsoft.com/office/drawing/2014/main" id="{1EDCE5FD-FCF1-4D40-8D3F-D0D084D3EAB3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13403263" y="2030413"/>
            <a:ext cx="304800" cy="304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1274" name="TextBox 13">
            <a:extLst>
              <a:ext uri="{FF2B5EF4-FFF2-40B4-BE49-F238E27FC236}">
                <a16:creationId xmlns:a16="http://schemas.microsoft.com/office/drawing/2014/main" id="{2BAAA080-69E8-2E42-90F6-FBD7D53E6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8200" y="6075363"/>
            <a:ext cx="1993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 dirty="0">
                <a:solidFill>
                  <a:srgbClr val="FF0000"/>
                </a:solidFill>
              </a:rPr>
              <a:t>Change Presenter’s Name</a:t>
            </a:r>
          </a:p>
          <a:p>
            <a:r>
              <a:rPr lang="en-US" altLang="en-US" sz="1200" dirty="0">
                <a:solidFill>
                  <a:srgbClr val="FF0000"/>
                </a:solidFill>
              </a:rPr>
              <a:t>In Slide Master</a:t>
            </a:r>
          </a:p>
        </p:txBody>
      </p:sp>
      <p:sp>
        <p:nvSpPr>
          <p:cNvPr id="11275" name="TextBox 15">
            <a:extLst>
              <a:ext uri="{FF2B5EF4-FFF2-40B4-BE49-F238E27FC236}">
                <a16:creationId xmlns:a16="http://schemas.microsoft.com/office/drawing/2014/main" id="{C62289FB-7E34-7A43-84A4-038050EB1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8200" y="1219200"/>
            <a:ext cx="1676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DHS Color Palette Per OPA RGB Colors</a:t>
            </a:r>
          </a:p>
        </p:txBody>
      </p:sp>
      <p:sp>
        <p:nvSpPr>
          <p:cNvPr id="11276" name="TextBox 19">
            <a:extLst>
              <a:ext uri="{FF2B5EF4-FFF2-40B4-BE49-F238E27FC236}">
                <a16:creationId xmlns:a16="http://schemas.microsoft.com/office/drawing/2014/main" id="{05BD1E2C-9BD4-F849-A81A-D7F8E16C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8200" y="2538413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200">
                <a:solidFill>
                  <a:srgbClr val="FF0000"/>
                </a:solidFill>
              </a:rPr>
              <a:t>Use Arial Font For All Text</a:t>
            </a:r>
          </a:p>
          <a:p>
            <a:endParaRPr lang="en-US" altLang="en-US" sz="1200">
              <a:solidFill>
                <a:srgbClr val="FF0000"/>
              </a:solidFill>
            </a:endParaRPr>
          </a:p>
        </p:txBody>
      </p:sp>
      <p:sp>
        <p:nvSpPr>
          <p:cNvPr id="11277" name="Slide Number Placeholder 3">
            <a:extLst>
              <a:ext uri="{FF2B5EF4-FFF2-40B4-BE49-F238E27FC236}">
                <a16:creationId xmlns:a16="http://schemas.microsoft.com/office/drawing/2014/main" id="{39DCD9E6-5009-B84F-A4D2-FA686AFB7FC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11049000" y="6230058"/>
            <a:ext cx="533400" cy="277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0E78C1F-4E09-8E45-AA77-2D5EF4338DD0}" type="slidenum">
              <a:rPr lang="en-US" altLang="en-US" sz="1200" smtClean="0">
                <a:solidFill>
                  <a:srgbClr val="5A5B5D"/>
                </a:solidFill>
              </a:rPr>
              <a:pPr/>
              <a:t>1</a:t>
            </a:fld>
            <a:endParaRPr lang="en-US" altLang="en-US" sz="1200">
              <a:solidFill>
                <a:srgbClr val="5A5B5D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A61445-5C92-4653-BD65-FB7A781FB42E}"/>
              </a:ext>
            </a:extLst>
          </p:cNvPr>
          <p:cNvSpPr txBox="1"/>
          <p:nvPr/>
        </p:nvSpPr>
        <p:spPr>
          <a:xfrm>
            <a:off x="6596108" y="2974019"/>
            <a:ext cx="3919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Klint Walker</a:t>
            </a:r>
          </a:p>
          <a:p>
            <a:r>
              <a:rPr lang="en-US" dirty="0"/>
              <a:t>Region IV </a:t>
            </a:r>
          </a:p>
          <a:p>
            <a:r>
              <a:rPr lang="en-US" dirty="0"/>
              <a:t>Cybersecurity Advisor (CSA)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8CF71-D1F2-4525-AC32-6A6704466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Teleconference Security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6AD803-0485-4CB2-A198-6D50B9690B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DA1020-C785-0A4B-99D6-E80BD29020BD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22011-C111-41CD-A74E-C3AFC88C2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112" y="1600200"/>
            <a:ext cx="4625280" cy="4419600"/>
          </a:xfrm>
        </p:spPr>
        <p:txBody>
          <a:bodyPr/>
          <a:lstStyle/>
          <a:p>
            <a:r>
              <a:rPr lang="en-US" sz="2000" b="1" dirty="0"/>
              <a:t>TIP 1: ONLY USE APPROVED TOOLS</a:t>
            </a:r>
          </a:p>
          <a:p>
            <a:pPr lvl="1"/>
            <a:r>
              <a:rPr lang="en-US" dirty="0"/>
              <a:t>Don’t install unapproved clients.</a:t>
            </a:r>
          </a:p>
          <a:p>
            <a:pPr lvl="1"/>
            <a:r>
              <a:rPr lang="en-US" dirty="0"/>
              <a:t>Ensure links are correct. </a:t>
            </a:r>
          </a:p>
          <a:p>
            <a:endParaRPr lang="en-US" sz="2000" dirty="0"/>
          </a:p>
          <a:p>
            <a:r>
              <a:rPr lang="en-US" sz="2000" b="1" dirty="0"/>
              <a:t>TIP 2: SECURE YOUR MEETING</a:t>
            </a:r>
          </a:p>
          <a:p>
            <a:pPr lvl="1"/>
            <a:r>
              <a:rPr lang="en-US" dirty="0"/>
              <a:t>Consider attendees.</a:t>
            </a:r>
          </a:p>
          <a:p>
            <a:pPr lvl="1"/>
            <a:r>
              <a:rPr lang="en-US" dirty="0"/>
              <a:t>Have a plan to terminate a meeting.</a:t>
            </a:r>
          </a:p>
          <a:p>
            <a:pPr lvl="1"/>
            <a:r>
              <a:rPr lang="en-US" dirty="0"/>
              <a:t>Secure private meetings. </a:t>
            </a:r>
          </a:p>
          <a:p>
            <a:pPr lvl="1"/>
            <a:r>
              <a:rPr lang="en-US" dirty="0"/>
              <a:t>Control attendees.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9EF239A-DFD8-4D53-BDEA-A5BACA1BD7E1}"/>
              </a:ext>
            </a:extLst>
          </p:cNvPr>
          <p:cNvSpPr txBox="1">
            <a:spLocks/>
          </p:cNvSpPr>
          <p:nvPr/>
        </p:nvSpPr>
        <p:spPr>
          <a:xfrm>
            <a:off x="5715000" y="1483407"/>
            <a:ext cx="4961744" cy="3810000"/>
          </a:xfrm>
          <a:prstGeom prst="rect">
            <a:avLst/>
          </a:prstGeom>
        </p:spPr>
        <p:txBody>
          <a:bodyPr/>
          <a:lstStyle>
            <a:lvl1pPr marL="233363" indent="-233363" algn="l" rtl="0" eaLnBrk="1" fontAlgn="base" hangingPunct="1">
              <a:spcBef>
                <a:spcPct val="6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200">
                <a:solidFill>
                  <a:srgbClr val="5A5B5D"/>
                </a:solidFill>
                <a:latin typeface="+mn-lt"/>
                <a:ea typeface="+mn-ea"/>
                <a:cs typeface="+mn-cs"/>
              </a:defRPr>
            </a:lvl1pPr>
            <a:lvl2pPr marL="571500" indent="-223838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5A5B5D"/>
                </a:solidFill>
                <a:latin typeface="+mn-lt"/>
              </a:defRPr>
            </a:lvl2pPr>
            <a:lvl3pPr marL="909638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800">
                <a:solidFill>
                  <a:srgbClr val="5A5B5D"/>
                </a:solidFill>
                <a:latin typeface="+mn-lt"/>
              </a:defRPr>
            </a:lvl3pPr>
            <a:lvl4pPr marL="1258888" indent="-231775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600">
                <a:solidFill>
                  <a:srgbClr val="5A5B5D"/>
                </a:solidFill>
                <a:latin typeface="+mn-lt"/>
              </a:defRPr>
            </a:lvl4pPr>
            <a:lvl5pPr marL="15986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1400">
                <a:solidFill>
                  <a:srgbClr val="5A5B5D"/>
                </a:solidFill>
                <a:latin typeface="+mn-lt"/>
              </a:defRPr>
            </a:lvl5pPr>
            <a:lvl6pPr marL="20558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6pPr>
            <a:lvl7pPr marL="25130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7pPr>
            <a:lvl8pPr marL="29702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8pPr>
            <a:lvl9pPr marL="3427413" indent="-2222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B0B1B3"/>
              </a:buClr>
              <a:buFont typeface="Wingdings" pitchFamily="2" charset="2"/>
              <a:buChar char="§"/>
              <a:defRPr sz="2000">
                <a:solidFill>
                  <a:srgbClr val="EFF7FF"/>
                </a:solidFill>
                <a:latin typeface="+mn-lt"/>
              </a:defRPr>
            </a:lvl9pPr>
          </a:lstStyle>
          <a:p>
            <a:r>
              <a:rPr lang="en-US" sz="2000" b="1" kern="0" dirty="0"/>
              <a:t>TIP 3:</a:t>
            </a:r>
            <a:r>
              <a:rPr lang="en-US" sz="2000" kern="0" dirty="0"/>
              <a:t> </a:t>
            </a:r>
            <a:r>
              <a:rPr lang="en-US" sz="2000" b="1" kern="0" dirty="0"/>
              <a:t>SECURE YOUR INFORMATION </a:t>
            </a:r>
          </a:p>
          <a:p>
            <a:pPr lvl="1"/>
            <a:r>
              <a:rPr lang="en-US" kern="0" dirty="0"/>
              <a:t>Manage screensharing, recording, and file sharing options.</a:t>
            </a:r>
          </a:p>
          <a:p>
            <a:pPr lvl="1"/>
            <a:r>
              <a:rPr lang="en-US" kern="0" dirty="0"/>
              <a:t>Protect sensitive information.</a:t>
            </a:r>
          </a:p>
          <a:p>
            <a:endParaRPr lang="en-US" sz="2000" kern="0" dirty="0"/>
          </a:p>
          <a:p>
            <a:r>
              <a:rPr lang="en-US" sz="2000" b="1" kern="0" dirty="0"/>
              <a:t>TIP 4: SECURE YOURSELF</a:t>
            </a:r>
          </a:p>
          <a:p>
            <a:pPr lvl="1"/>
            <a:r>
              <a:rPr lang="en-US" kern="0" dirty="0"/>
              <a:t>Don’t reveal information unintentionally.</a:t>
            </a:r>
          </a:p>
          <a:p>
            <a:pPr lvl="1"/>
            <a:r>
              <a:rPr lang="en-US" kern="0" dirty="0"/>
              <a:t>Consider your surroundings.</a:t>
            </a:r>
          </a:p>
          <a:p>
            <a:pPr lvl="1"/>
            <a:r>
              <a:rPr lang="en-US" kern="0" dirty="0"/>
              <a:t>Check and update your home network.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37B8E-2BDC-4A4A-9EF9-2DA1DAD56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" y="1676400"/>
            <a:ext cx="792549" cy="7132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F7624F-6628-48B4-8706-22374BFEE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8" y="3505200"/>
            <a:ext cx="743776" cy="9632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6168DC-57DF-48AE-AF32-51DA883BC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392" y="1564593"/>
            <a:ext cx="749873" cy="731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A17CBB-2606-42B6-BC9E-93FC473395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5764" y="3621033"/>
            <a:ext cx="714896" cy="731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56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F098C-5A33-4B90-940E-C35FE355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Supply Chain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33957-2280-4A1E-B8FB-D5638D1BB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Cybersecurity in the supply chain cannot be viewed as an IT only problem.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Cyber supply chain risks include:</a:t>
            </a:r>
          </a:p>
          <a:p>
            <a:pPr marL="912812" lvl="1" indent="-342900">
              <a:buFont typeface="Arial" panose="020B0604020202020204" pitchFamily="34" charset="0"/>
              <a:buChar char="•"/>
            </a:pPr>
            <a:r>
              <a:rPr lang="en-US" dirty="0"/>
              <a:t>sourcing, </a:t>
            </a:r>
          </a:p>
          <a:p>
            <a:pPr marL="912812" lvl="1" indent="-342900">
              <a:buFont typeface="Arial" panose="020B0604020202020204" pitchFamily="34" charset="0"/>
              <a:buChar char="•"/>
            </a:pPr>
            <a:r>
              <a:rPr lang="en-US" dirty="0"/>
              <a:t>vendor management,</a:t>
            </a:r>
          </a:p>
          <a:p>
            <a:pPr marL="912812" lvl="1" indent="-342900">
              <a:buFont typeface="Arial" panose="020B0604020202020204" pitchFamily="34" charset="0"/>
              <a:buChar char="•"/>
            </a:pPr>
            <a:r>
              <a:rPr lang="en-US" dirty="0"/>
              <a:t>supply chain continuity and quality, </a:t>
            </a:r>
          </a:p>
          <a:p>
            <a:pPr marL="912812" lvl="1" indent="-342900">
              <a:buFont typeface="Arial" panose="020B0604020202020204" pitchFamily="34" charset="0"/>
              <a:buChar char="•"/>
            </a:pPr>
            <a:r>
              <a:rPr lang="en-US" dirty="0"/>
              <a:t>transportation security </a:t>
            </a:r>
          </a:p>
          <a:p>
            <a:pPr marL="912812" lvl="1" indent="-342900">
              <a:buFont typeface="Arial" panose="020B0604020202020204" pitchFamily="34" charset="0"/>
              <a:buChar char="•"/>
            </a:pPr>
            <a:r>
              <a:rPr lang="en-US" dirty="0"/>
              <a:t>and many other functions across the enterprise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Cybersecurity is never just a technology problem, it’s a people, processes and knowledge problem.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Require a coordinated effort to address.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121C1-17DC-44F0-8D20-7083A983E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1FD61-DBB9-499B-BEA0-BB8D15005F9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29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F098C-5A33-4B90-940E-C35FE355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Supply Chain Attack Examples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33957-2280-4A1E-B8FB-D5638D1B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38100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Target (2014) – HVAC security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Equifax – 3</a:t>
            </a:r>
            <a:r>
              <a:rPr lang="en-US" baseline="30000" dirty="0"/>
              <a:t>rd</a:t>
            </a:r>
            <a:r>
              <a:rPr lang="en-US" dirty="0"/>
              <a:t> Party Software flaw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Verizon – Flawed Analytic software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Paradise Papers – Data hacked from legal firms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Domino’s Pizza (Australia) – former 3</a:t>
            </a:r>
            <a:r>
              <a:rPr lang="en-US" baseline="30000" dirty="0"/>
              <a:t>rd</a:t>
            </a:r>
            <a:r>
              <a:rPr lang="en-US" dirty="0"/>
              <a:t> party database hacked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In a recent poll over 50 percent of organizations have had a breach that was caused by one of their vendors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Supply Chain Attacks Spiked 78 Percent in 2018, Cyber Researchers Found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121C1-17DC-44F0-8D20-7083A983E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1FD61-DBB9-499B-BEA0-BB8D15005F9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317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6F098C-5A33-4B90-940E-C35FE3552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 Supply Chain Threats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333957-2280-4A1E-B8FB-D5638D1BBF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381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Software service providers and outside contractors</a:t>
            </a:r>
          </a:p>
          <a:p>
            <a:pPr marL="1027112" lvl="1" indent="-457200"/>
            <a:r>
              <a:rPr lang="en-US" dirty="0"/>
              <a:t>exploitation of smaller, typically less-secure companies who have access to or credentials for the networks of larger corporations 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Mergers and acquisitions</a:t>
            </a:r>
          </a:p>
          <a:p>
            <a:pPr marL="1027112" lvl="1" indent="-457200"/>
            <a:r>
              <a:rPr lang="en-US" dirty="0"/>
              <a:t>Inheriting the (lack of) security for smaller companies 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Physical components</a:t>
            </a:r>
          </a:p>
          <a:p>
            <a:pPr marL="1027112" lvl="1" indent="-457200"/>
            <a:r>
              <a:rPr lang="en-US" dirty="0"/>
              <a:t>hidden “backdoors” embedded in software or hardware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Network services</a:t>
            </a:r>
          </a:p>
          <a:p>
            <a:pPr marL="1027112" lvl="1" indent="-457200"/>
            <a:r>
              <a:rPr lang="en-US" dirty="0"/>
              <a:t>Do you know the route your digital traffic takes from one point to the next?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IOT (internet of things)</a:t>
            </a:r>
          </a:p>
          <a:p>
            <a:pPr marL="1027112" lvl="1" indent="-457200"/>
            <a:r>
              <a:rPr lang="en-US" dirty="0"/>
              <a:t>prioritize time-to-market over security 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121C1-17DC-44F0-8D20-7083A983EE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21FD61-DBB9-499B-BEA0-BB8D15005F9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185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43000"/>
          </a:xfrm>
          <a:prstGeom prst="rect">
            <a:avLst/>
          </a:prstGeom>
          <a:solidFill>
            <a:srgbClr val="005288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5760" tIns="91440" rIns="91440" bIns="9144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kern="1200" dirty="0"/>
              <a:t>Sampling of Cybersecurity Offerings</a:t>
            </a:r>
            <a:endParaRPr lang="en-US" b="1" kern="1200" dirty="0">
              <a:solidFill>
                <a:srgbClr val="FFFF00"/>
              </a:solidFill>
              <a:highlight>
                <a:srgbClr val="FF0000"/>
              </a:highlight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6248400" y="1360716"/>
            <a:ext cx="4191000" cy="4963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Response Assistance</a:t>
            </a:r>
          </a:p>
          <a:p>
            <a:pPr lvl="1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Remote / On-Site Assistance</a:t>
            </a:r>
          </a:p>
          <a:p>
            <a:pPr lvl="1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Malware Analysis</a:t>
            </a:r>
          </a:p>
          <a:p>
            <a:pPr lvl="1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Hunt and Incident Response Teams</a:t>
            </a:r>
          </a:p>
          <a:p>
            <a:pPr lvl="1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Incident Coordination</a:t>
            </a:r>
          </a:p>
          <a:p>
            <a:pPr>
              <a:spcBef>
                <a:spcPts val="300"/>
              </a:spcBef>
              <a:defRPr/>
            </a:pPr>
            <a:endParaRPr lang="en-US" sz="20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3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Cybersecurity Advisors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Assessments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Working group collaboration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Best Practices private-public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Incident assistance coordination</a:t>
            </a:r>
          </a:p>
          <a:p>
            <a:pPr marL="0" indent="0">
              <a:spcBef>
                <a:spcPts val="300"/>
              </a:spcBef>
              <a:buNone/>
              <a:defRPr/>
            </a:pPr>
            <a:endParaRPr lang="en-US" sz="2000" b="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3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Protective Security Advisors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Assessments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Incident liaisons between government and private sector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Support for National Special Security Events </a:t>
            </a: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609600" y="1360716"/>
            <a:ext cx="4572001" cy="533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defRPr/>
            </a:pPr>
            <a:r>
              <a:rPr lang="en-US" sz="2000" b="1" dirty="0">
                <a:solidFill>
                  <a:srgbClr val="000000"/>
                </a:solidFill>
                <a:latin typeface="Arial"/>
              </a:rPr>
              <a:t>Preparedness Activities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Information / Threat Indicator Sharing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Cybersecurity Training and Awareness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Cyber Exercises and “Playbooks”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National Cyber Awareness System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Vulnerability Notes Database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Information Products and Recommended Practices</a:t>
            </a:r>
          </a:p>
          <a:p>
            <a:pPr lvl="1">
              <a:spcBef>
                <a:spcPts val="300"/>
              </a:spcBef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Cybersecurity Evaluations</a:t>
            </a:r>
          </a:p>
          <a:p>
            <a:pPr lvl="2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Cyber Resilience Reviews (CRR™)</a:t>
            </a:r>
          </a:p>
          <a:p>
            <a:pPr lvl="2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Cyber Infrastructure Surveys</a:t>
            </a:r>
          </a:p>
          <a:p>
            <a:pPr lvl="2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Phishing Campaign Assessment</a:t>
            </a:r>
          </a:p>
          <a:p>
            <a:pPr lvl="2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Vulnerability Scanning</a:t>
            </a:r>
          </a:p>
          <a:p>
            <a:pPr lvl="2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Risk and Vulnerability Assessments (aka “Pen” Tests)</a:t>
            </a:r>
          </a:p>
          <a:p>
            <a:pPr lvl="2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External Dependency Management Reviews</a:t>
            </a:r>
          </a:p>
          <a:p>
            <a:pPr lvl="2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Cyber Security Evaluation Tool (CSET™)</a:t>
            </a:r>
          </a:p>
          <a:p>
            <a:pPr lvl="2">
              <a:defRPr/>
            </a:pPr>
            <a:r>
              <a:rPr lang="en-US" sz="1600" dirty="0">
                <a:solidFill>
                  <a:srgbClr val="000000"/>
                </a:solidFill>
                <a:latin typeface="Arial"/>
              </a:rPr>
              <a:t>Validated Architecture Design Review (VADR)</a:t>
            </a:r>
          </a:p>
          <a:p>
            <a:pPr marL="685800" lvl="2" indent="0">
              <a:buNone/>
              <a:defRPr/>
            </a:pPr>
            <a:endParaRPr lang="en-US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6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B9CA8-DAE2-4E5F-9D40-6538A80490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Range of Cybersecurity Assessments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37494-5565-4ADE-8FA4-F94DD63C1E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367E4-E490-5D4C-B162-F1E62EFCCBB8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C7DDF33D-121D-407D-847A-A64296B43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477000" cy="3810000"/>
          </a:xfrm>
        </p:spPr>
        <p:txBody>
          <a:bodyPr/>
          <a:lstStyle/>
          <a:p>
            <a:pPr marL="251460" indent="-342900">
              <a:spcBef>
                <a:spcPts val="1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Cyber Resilience Review (Strategic)</a:t>
            </a:r>
          </a:p>
          <a:p>
            <a:pPr marL="251460" indent="-342900">
              <a:spcBef>
                <a:spcPts val="1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External Dependencies Management (Strategic)</a:t>
            </a:r>
          </a:p>
          <a:p>
            <a:pPr marL="251460" indent="-342900">
              <a:spcBef>
                <a:spcPts val="1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Cyber Infrastructure Survey (Strategic)</a:t>
            </a:r>
          </a:p>
          <a:p>
            <a:pPr marL="251460" indent="-342900">
              <a:spcBef>
                <a:spcPts val="1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Cybersecurity Evaluations Tool Strategic/Technical)</a:t>
            </a:r>
          </a:p>
          <a:p>
            <a:pPr marL="251460" indent="-342900">
              <a:spcBef>
                <a:spcPts val="1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Phishing Campaign Assessment (EVERYONE)</a:t>
            </a:r>
          </a:p>
          <a:p>
            <a:pPr marL="251460" indent="-342900">
              <a:spcBef>
                <a:spcPts val="1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Vulnerability Scanning / Hygiene (Technical)</a:t>
            </a:r>
          </a:p>
          <a:p>
            <a:pPr marL="251460" indent="-342900">
              <a:spcBef>
                <a:spcPts val="1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Validated Architecture Design Review (Technical)</a:t>
            </a:r>
          </a:p>
          <a:p>
            <a:pPr marL="251460" indent="-342900">
              <a:spcBef>
                <a:spcPts val="1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Risk and Vulnerability Assessment (Technical)</a:t>
            </a:r>
            <a:endParaRPr lang="en-US" sz="3600" b="1" dirty="0"/>
          </a:p>
        </p:txBody>
      </p:sp>
      <p:sp>
        <p:nvSpPr>
          <p:cNvPr id="23" name="Chevron 9">
            <a:extLst>
              <a:ext uri="{FF2B5EF4-FFF2-40B4-BE49-F238E27FC236}">
                <a16:creationId xmlns:a16="http://schemas.microsoft.com/office/drawing/2014/main" id="{30DF0CD9-88E3-4787-91D6-A9ED2C83D582}"/>
              </a:ext>
            </a:extLst>
          </p:cNvPr>
          <p:cNvSpPr/>
          <p:nvPr/>
        </p:nvSpPr>
        <p:spPr bwMode="auto">
          <a:xfrm rot="5400000">
            <a:off x="8233291" y="1063109"/>
            <a:ext cx="526019" cy="1600201"/>
          </a:xfrm>
          <a:prstGeom prst="chevron">
            <a:avLst/>
          </a:prstGeom>
          <a:solidFill>
            <a:schemeClr val="tx2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C992158-4BF1-428C-A347-1C077ACA9124}"/>
              </a:ext>
            </a:extLst>
          </p:cNvPr>
          <p:cNvSpPr txBox="1"/>
          <p:nvPr/>
        </p:nvSpPr>
        <p:spPr>
          <a:xfrm>
            <a:off x="7255441" y="5600434"/>
            <a:ext cx="246423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" b="1" dirty="0">
                <a:solidFill>
                  <a:srgbClr val="00519F"/>
                </a:solidFill>
                <a:ea typeface="ＭＳ Ｐゴシック" pitchFamily="-112" charset="-128"/>
              </a:rPr>
              <a:t>TECHNICAL</a:t>
            </a:r>
          </a:p>
          <a:p>
            <a:pPr algn="ctr">
              <a:defRPr/>
            </a:pPr>
            <a:r>
              <a:rPr lang="en-US" sz="1600" b="1" dirty="0">
                <a:solidFill>
                  <a:srgbClr val="00519F"/>
                </a:solidFill>
                <a:ea typeface="ＭＳ Ｐゴシック" pitchFamily="-112" charset="-128"/>
              </a:rPr>
              <a:t>(Network-Administrator Level)</a:t>
            </a:r>
          </a:p>
        </p:txBody>
      </p:sp>
      <p:sp>
        <p:nvSpPr>
          <p:cNvPr id="26" name="Chevron 9">
            <a:extLst>
              <a:ext uri="{FF2B5EF4-FFF2-40B4-BE49-F238E27FC236}">
                <a16:creationId xmlns:a16="http://schemas.microsoft.com/office/drawing/2014/main" id="{5ED31882-F6EC-4DE8-934B-91B6368BCA41}"/>
              </a:ext>
            </a:extLst>
          </p:cNvPr>
          <p:cNvSpPr/>
          <p:nvPr/>
        </p:nvSpPr>
        <p:spPr bwMode="auto">
          <a:xfrm rot="5400000">
            <a:off x="8224546" y="1063109"/>
            <a:ext cx="526019" cy="1600201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FFFFFF"/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7" name="Chevron 10">
            <a:extLst>
              <a:ext uri="{FF2B5EF4-FFF2-40B4-BE49-F238E27FC236}">
                <a16:creationId xmlns:a16="http://schemas.microsoft.com/office/drawing/2014/main" id="{72966216-065C-4A21-B979-A7C9260B3284}"/>
              </a:ext>
            </a:extLst>
          </p:cNvPr>
          <p:cNvSpPr/>
          <p:nvPr/>
        </p:nvSpPr>
        <p:spPr bwMode="auto">
          <a:xfrm rot="5400000">
            <a:off x="8243218" y="1511412"/>
            <a:ext cx="543639" cy="1600200"/>
          </a:xfrm>
          <a:prstGeom prst="chevron">
            <a:avLst/>
          </a:prstGeom>
          <a:solidFill>
            <a:schemeClr val="accent6">
              <a:lumMod val="75000"/>
            </a:schemeClr>
          </a:solidFill>
          <a:ln w="9525" cap="flat" cmpd="sng" algn="ctr"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0064">
                  <a:srgbClr val="6BB3FF"/>
                </a:gs>
                <a:gs pos="27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519F">
                  <a:lumMod val="75000"/>
                </a:srgbClr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8" name="Chevron 11">
            <a:extLst>
              <a:ext uri="{FF2B5EF4-FFF2-40B4-BE49-F238E27FC236}">
                <a16:creationId xmlns:a16="http://schemas.microsoft.com/office/drawing/2014/main" id="{555267FA-866E-48AC-B88D-4CC2D52A83B2}"/>
              </a:ext>
            </a:extLst>
          </p:cNvPr>
          <p:cNvSpPr/>
          <p:nvPr/>
        </p:nvSpPr>
        <p:spPr bwMode="auto">
          <a:xfrm rot="5400000">
            <a:off x="8215737" y="2055051"/>
            <a:ext cx="543639" cy="16002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519F">
                  <a:lumMod val="75000"/>
                </a:srgbClr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29" name="Chevron 12">
            <a:extLst>
              <a:ext uri="{FF2B5EF4-FFF2-40B4-BE49-F238E27FC236}">
                <a16:creationId xmlns:a16="http://schemas.microsoft.com/office/drawing/2014/main" id="{F8E995F1-8508-43B0-B132-7A611E00549F}"/>
              </a:ext>
            </a:extLst>
          </p:cNvPr>
          <p:cNvSpPr/>
          <p:nvPr/>
        </p:nvSpPr>
        <p:spPr bwMode="auto">
          <a:xfrm rot="5400000">
            <a:off x="8215737" y="2550350"/>
            <a:ext cx="543639" cy="1600200"/>
          </a:xfrm>
          <a:prstGeom prst="chevron">
            <a:avLst/>
          </a:prstGeom>
          <a:solidFill>
            <a:schemeClr val="accent6">
              <a:lumMod val="60000"/>
              <a:lumOff val="40000"/>
            </a:schemeClr>
          </a:solidFill>
          <a:ln w="9525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rgbClr val="00519F">
                  <a:lumMod val="75000"/>
                </a:srgbClr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0" name="Chevron 13">
            <a:extLst>
              <a:ext uri="{FF2B5EF4-FFF2-40B4-BE49-F238E27FC236}">
                <a16:creationId xmlns:a16="http://schemas.microsoft.com/office/drawing/2014/main" id="{D2A4C752-4069-4FCF-A0C1-4B2F6F5BFA30}"/>
              </a:ext>
            </a:extLst>
          </p:cNvPr>
          <p:cNvSpPr/>
          <p:nvPr/>
        </p:nvSpPr>
        <p:spPr bwMode="auto">
          <a:xfrm rot="5400000">
            <a:off x="8215737" y="3073510"/>
            <a:ext cx="543639" cy="160020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78B7">
                  <a:lumMod val="75000"/>
                </a:srgbClr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1" name="Chevron 15">
            <a:extLst>
              <a:ext uri="{FF2B5EF4-FFF2-40B4-BE49-F238E27FC236}">
                <a16:creationId xmlns:a16="http://schemas.microsoft.com/office/drawing/2014/main" id="{9C5E2D8F-9C9E-4633-A9B7-D761F3391208}"/>
              </a:ext>
            </a:extLst>
          </p:cNvPr>
          <p:cNvSpPr/>
          <p:nvPr/>
        </p:nvSpPr>
        <p:spPr bwMode="auto">
          <a:xfrm rot="5400000">
            <a:off x="8215737" y="3540950"/>
            <a:ext cx="543639" cy="1600200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519F">
                  <a:lumMod val="75000"/>
                </a:srgbClr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2" name="Chevron 16">
            <a:extLst>
              <a:ext uri="{FF2B5EF4-FFF2-40B4-BE49-F238E27FC236}">
                <a16:creationId xmlns:a16="http://schemas.microsoft.com/office/drawing/2014/main" id="{05C44FA0-8E70-4B06-9387-267FE8AB2250}"/>
              </a:ext>
            </a:extLst>
          </p:cNvPr>
          <p:cNvSpPr/>
          <p:nvPr/>
        </p:nvSpPr>
        <p:spPr bwMode="auto">
          <a:xfrm rot="5400000">
            <a:off x="8215737" y="3998150"/>
            <a:ext cx="543639" cy="16002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519F">
                  <a:lumMod val="75000"/>
                </a:srgbClr>
              </a:solidFill>
              <a:latin typeface="Arial" charset="0"/>
              <a:ea typeface="ＭＳ Ｐゴシック" pitchFamily="-112" charset="-128"/>
            </a:endParaRPr>
          </a:p>
        </p:txBody>
      </p:sp>
      <p:sp>
        <p:nvSpPr>
          <p:cNvPr id="33" name="Chevron 17">
            <a:extLst>
              <a:ext uri="{FF2B5EF4-FFF2-40B4-BE49-F238E27FC236}">
                <a16:creationId xmlns:a16="http://schemas.microsoft.com/office/drawing/2014/main" id="{AB99F627-974E-4BD5-B517-BB8411798308}"/>
              </a:ext>
            </a:extLst>
          </p:cNvPr>
          <p:cNvSpPr/>
          <p:nvPr/>
        </p:nvSpPr>
        <p:spPr bwMode="auto">
          <a:xfrm rot="5400000">
            <a:off x="8215737" y="4521310"/>
            <a:ext cx="543639" cy="1600200"/>
          </a:xfrm>
          <a:prstGeom prst="chevro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solidFill>
                <a:srgbClr val="00519F">
                  <a:lumMod val="75000"/>
                </a:srgbClr>
              </a:solidFill>
              <a:latin typeface="Arial" charset="0"/>
              <a:ea typeface="ＭＳ Ｐゴシック" pitchFamily="-112" charset="-128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54020E-7983-4D68-8965-A5F8B8762B3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98240" y="2270560"/>
            <a:ext cx="838200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EF930D-3D0A-47F9-8B0A-E6AC5826DA67}"/>
              </a:ext>
            </a:extLst>
          </p:cNvPr>
          <p:cNvCxnSpPr>
            <a:cxnSpLocks/>
          </p:cNvCxnSpPr>
          <p:nvPr/>
        </p:nvCxnSpPr>
        <p:spPr bwMode="auto">
          <a:xfrm flipH="1">
            <a:off x="7255440" y="3231030"/>
            <a:ext cx="381000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697E44A-B311-4362-BF13-146394860167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3940" y="3712084"/>
            <a:ext cx="952500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BA25C4D-2143-4AAC-AE44-57C4070E25D9}"/>
              </a:ext>
            </a:extLst>
          </p:cNvPr>
          <p:cNvCxnSpPr>
            <a:cxnSpLocks/>
          </p:cNvCxnSpPr>
          <p:nvPr/>
        </p:nvCxnSpPr>
        <p:spPr bwMode="auto">
          <a:xfrm flipH="1">
            <a:off x="6988740" y="4693391"/>
            <a:ext cx="647700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39DD87F-D061-4779-8EAC-224CABF89C0C}"/>
              </a:ext>
            </a:extLst>
          </p:cNvPr>
          <p:cNvCxnSpPr>
            <a:cxnSpLocks/>
          </p:cNvCxnSpPr>
          <p:nvPr/>
        </p:nvCxnSpPr>
        <p:spPr bwMode="auto">
          <a:xfrm flipH="1">
            <a:off x="6569640" y="5184044"/>
            <a:ext cx="1066800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4E5267-78E1-416A-8F4C-3596BA69EB2C}"/>
              </a:ext>
            </a:extLst>
          </p:cNvPr>
          <p:cNvCxnSpPr>
            <a:cxnSpLocks/>
          </p:cNvCxnSpPr>
          <p:nvPr/>
        </p:nvCxnSpPr>
        <p:spPr bwMode="auto">
          <a:xfrm flipH="1">
            <a:off x="6741090" y="1752600"/>
            <a:ext cx="838200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932324-8A2B-41C6-B500-C0CE757DCA15}"/>
              </a:ext>
            </a:extLst>
          </p:cNvPr>
          <p:cNvCxnSpPr>
            <a:cxnSpLocks/>
          </p:cNvCxnSpPr>
          <p:nvPr/>
        </p:nvCxnSpPr>
        <p:spPr bwMode="auto">
          <a:xfrm flipH="1">
            <a:off x="6741090" y="2743200"/>
            <a:ext cx="838200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4C450ECF-4FC0-4D71-A130-1961C2CF2CDE}"/>
              </a:ext>
            </a:extLst>
          </p:cNvPr>
          <p:cNvCxnSpPr>
            <a:cxnSpLocks/>
          </p:cNvCxnSpPr>
          <p:nvPr/>
        </p:nvCxnSpPr>
        <p:spPr bwMode="auto">
          <a:xfrm flipH="1">
            <a:off x="6684794" y="4267200"/>
            <a:ext cx="838200" cy="0"/>
          </a:xfrm>
          <a:prstGeom prst="line">
            <a:avLst/>
          </a:prstGeom>
          <a:ln w="19050"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082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1">
            <a:extLst>
              <a:ext uri="{FF2B5EF4-FFF2-40B4-BE49-F238E27FC236}">
                <a16:creationId xmlns:a16="http://schemas.microsoft.com/office/drawing/2014/main" id="{7E28E56B-F27F-F140-A8F9-2C01266E88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A84328C-BBF1-C14C-951A-0C758803EBE7}" type="slidenum">
              <a:rPr lang="en-US" altLang="en-US" sz="1200" smtClean="0">
                <a:solidFill>
                  <a:srgbClr val="5A5B5D"/>
                </a:solidFill>
              </a:rPr>
              <a:pPr/>
              <a:t>16</a:t>
            </a:fld>
            <a:endParaRPr lang="en-US" altLang="en-US" sz="1200">
              <a:solidFill>
                <a:srgbClr val="5A5B5D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B3610741-D0A8-974A-8640-6AA0B20A5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9648" y="425888"/>
            <a:ext cx="504824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>
                <a:solidFill>
                  <a:srgbClr val="5A5B5D"/>
                </a:solidFill>
              </a:rPr>
              <a:t>For more information:</a:t>
            </a:r>
          </a:p>
          <a:p>
            <a:pPr algn="r"/>
            <a:r>
              <a:rPr lang="en-US" altLang="en-US" b="1" dirty="0" err="1">
                <a:solidFill>
                  <a:srgbClr val="5A5B5D"/>
                </a:solidFill>
              </a:rPr>
              <a:t>www.cisa.gov</a:t>
            </a:r>
            <a:endParaRPr lang="en-US" altLang="en-US" b="1" dirty="0">
              <a:solidFill>
                <a:srgbClr val="5A5B5D"/>
              </a:solidFill>
            </a:endParaRPr>
          </a:p>
          <a:p>
            <a:pPr algn="r"/>
            <a:endParaRPr lang="en-US" altLang="en-US" dirty="0">
              <a:solidFill>
                <a:srgbClr val="5A5B5D"/>
              </a:solidFill>
            </a:endParaRPr>
          </a:p>
          <a:p>
            <a:pPr algn="r"/>
            <a:r>
              <a:rPr lang="en-US" altLang="en-US">
                <a:solidFill>
                  <a:srgbClr val="5A5B5D"/>
                </a:solidFill>
              </a:rPr>
              <a:t>CSA Program</a:t>
            </a:r>
            <a:endParaRPr lang="en-US" altLang="en-US" dirty="0">
              <a:solidFill>
                <a:srgbClr val="5A5B5D"/>
              </a:solidFill>
            </a:endParaRPr>
          </a:p>
          <a:p>
            <a:pPr algn="r"/>
            <a:r>
              <a:rPr lang="en-US" altLang="en-US" b="1" dirty="0">
                <a:solidFill>
                  <a:srgbClr val="5A5B5D"/>
                </a:solidFill>
              </a:rPr>
              <a:t>Email: </a:t>
            </a:r>
            <a:r>
              <a:rPr lang="en-US" b="1" dirty="0">
                <a:solidFill>
                  <a:schemeClr val="bg1"/>
                </a:solidFill>
              </a:rPr>
              <a:t>cyberadvisor@hq.dhs.gov</a:t>
            </a:r>
            <a:endParaRPr lang="en-US" dirty="0">
              <a:solidFill>
                <a:schemeClr val="bg1"/>
              </a:solidFill>
            </a:endParaRPr>
          </a:p>
          <a:p>
            <a:pPr algn="r"/>
            <a:endParaRPr lang="en-US" altLang="en-US" b="1" dirty="0">
              <a:solidFill>
                <a:srgbClr val="5A5B5D"/>
              </a:solidFill>
            </a:endParaRPr>
          </a:p>
          <a:p>
            <a:pPr algn="r"/>
            <a:r>
              <a:rPr lang="en-US" altLang="en-US" b="1" dirty="0">
                <a:solidFill>
                  <a:srgbClr val="5A5B5D"/>
                </a:solidFill>
              </a:rPr>
              <a:t>Phone: 404-895-1127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1BA98F-5804-0B41-9BFB-00D4E63FD8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58600" y="6167438"/>
            <a:ext cx="533400" cy="277812"/>
          </a:xfrm>
        </p:spPr>
        <p:txBody>
          <a:bodyPr/>
          <a:lstStyle/>
          <a:p>
            <a:pPr>
              <a:defRPr/>
            </a:pPr>
            <a:fld id="{9D7DC5A1-24AC-EE45-8892-34F91BFF9321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0622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5791A1-ACD5-BD49-B1E5-0A1278210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8F5760-600B-E044-8357-0A373C456381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6FA8A-100E-4A4C-9CDA-4E9EBC73BD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905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Content Placeholder 4">
            <a:extLst>
              <a:ext uri="{FF2B5EF4-FFF2-40B4-BE49-F238E27FC236}">
                <a16:creationId xmlns:a16="http://schemas.microsoft.com/office/drawing/2014/main" id="{3F6E486F-014F-7446-A341-2D6F032A66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9600" y="1600200"/>
            <a:ext cx="10972800" cy="381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Who we are!</a:t>
            </a:r>
          </a:p>
          <a:p>
            <a:r>
              <a:rPr lang="en-US" altLang="en-US" dirty="0"/>
              <a:t>Threats and Trends</a:t>
            </a:r>
          </a:p>
          <a:p>
            <a:r>
              <a:rPr lang="en-US" altLang="en-US" dirty="0"/>
              <a:t>Teleconference Security</a:t>
            </a:r>
          </a:p>
          <a:p>
            <a:r>
              <a:rPr lang="en-US" altLang="en-US" dirty="0"/>
              <a:t>Supply Chain </a:t>
            </a:r>
          </a:p>
          <a:p>
            <a:endParaRPr lang="en-US" altLang="en-US" dirty="0"/>
          </a:p>
        </p:txBody>
      </p:sp>
      <p:sp>
        <p:nvSpPr>
          <p:cNvPr id="14338" name="Title 3">
            <a:extLst>
              <a:ext uri="{FF2B5EF4-FFF2-40B4-BE49-F238E27FC236}">
                <a16:creationId xmlns:a16="http://schemas.microsoft.com/office/drawing/2014/main" id="{CDAF0985-BB93-ED48-A884-7AC83DD10C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Agenda</a:t>
            </a:r>
          </a:p>
        </p:txBody>
      </p:sp>
      <p:sp>
        <p:nvSpPr>
          <p:cNvPr id="14339" name="Slide Number Placeholder 1">
            <a:extLst>
              <a:ext uri="{FF2B5EF4-FFF2-40B4-BE49-F238E27FC236}">
                <a16:creationId xmlns:a16="http://schemas.microsoft.com/office/drawing/2014/main" id="{90134BE7-7A93-F946-BEBF-690499501B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61B20F3-4946-6446-BF0F-53EBEE663290}" type="slidenum">
              <a:rPr lang="en-US" altLang="en-US" sz="1200" smtClean="0">
                <a:solidFill>
                  <a:srgbClr val="5A5B5D"/>
                </a:solidFill>
              </a:rPr>
              <a:pPr/>
              <a:t>2</a:t>
            </a:fld>
            <a:endParaRPr lang="en-US" altLang="en-US" sz="1200">
              <a:solidFill>
                <a:srgbClr val="5A5B5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51B4F4-1C41-3742-97E2-927E6D283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1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2EAEE3-CEE8-394D-9CB1-E2543C4D7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346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B31951-00CC-C945-BD6F-036D6B700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06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1">
            <a:extLst>
              <a:ext uri="{FF2B5EF4-FFF2-40B4-BE49-F238E27FC236}">
                <a16:creationId xmlns:a16="http://schemas.microsoft.com/office/drawing/2014/main" id="{67325F88-3CD8-C545-AE75-5E7FFA6FEF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6180A1B-FE77-B54C-82D8-5099072E903E}" type="slidenum">
              <a:rPr lang="en-US" altLang="en-US" sz="1200" smtClean="0">
                <a:solidFill>
                  <a:srgbClr val="5A5B5D"/>
                </a:solidFill>
              </a:rPr>
              <a:pPr/>
              <a:t>6</a:t>
            </a:fld>
            <a:endParaRPr lang="en-US" altLang="en-US" sz="1200">
              <a:solidFill>
                <a:srgbClr val="5A5B5D"/>
              </a:solidFill>
            </a:endParaRPr>
          </a:p>
        </p:txBody>
      </p:sp>
      <p:sp>
        <p:nvSpPr>
          <p:cNvPr id="13314" name="Title 3">
            <a:extLst>
              <a:ext uri="{FF2B5EF4-FFF2-40B4-BE49-F238E27FC236}">
                <a16:creationId xmlns:a16="http://schemas.microsoft.com/office/drawing/2014/main" id="{D2184DE9-B68C-9E47-B909-758DFC31C31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rIns="9144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  <a:defRPr/>
            </a:pPr>
            <a:r>
              <a:rPr lang="en-US" sz="4400" dirty="0">
                <a:ea typeface="ＭＳ Ｐゴシック" pitchFamily="-112" charset="-128"/>
              </a:rPr>
              <a:t>Cyberspace: Foundational to Our World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4348B4-BA5F-43C1-B693-B8030D641ECA}"/>
              </a:ext>
            </a:extLst>
          </p:cNvPr>
          <p:cNvSpPr/>
          <p:nvPr/>
        </p:nvSpPr>
        <p:spPr>
          <a:xfrm>
            <a:off x="381000" y="1162229"/>
            <a:ext cx="102108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Automation, technology, and network communications have become increasingly essential to our daily lives.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The amount of information and data stored electronically has grown.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There is a vast interconnectedness of relationships and dependencies, for example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 government – private sector – international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 third-party vendors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 linkages within organizations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bg1"/>
                </a:solidFill>
                <a:latin typeface="Cambria" panose="02040503050406030204" pitchFamily="18" charset="0"/>
              </a:rPr>
              <a:t>As a result, the country is dependent on the cyber resilience of its critical infrastructure, such as, the power grid, banking and financial systems, and telecommunications</a:t>
            </a:r>
            <a:r>
              <a:rPr lang="en-US" altLang="en-US" dirty="0">
                <a:latin typeface="Cambria" panose="02040503050406030204" pitchFamily="18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Are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Targeted?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391B54BC-2421-5641-98BE-F1611C54FEC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431454" y="1562623"/>
            <a:ext cx="282833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Char char="§"/>
              <a:defRPr sz="22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Char char="§"/>
              <a:defRPr sz="22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Char char="§"/>
              <a:defRPr sz="22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Char char="§"/>
              <a:defRPr sz="20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33333"/>
              </a:buClr>
              <a:buFont typeface="Wingdings" pitchFamily="2" charset="2"/>
              <a:buChar char="§"/>
              <a:defRPr sz="2000" kern="120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 descr="target_090116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663" y="1372841"/>
            <a:ext cx="8346674" cy="465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0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B030BF-CA40-4541-938A-7C426DCF15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Cyber Security is Critical</a:t>
            </a:r>
            <a:br>
              <a:rPr lang="en-US" sz="44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70363D-0677-7146-BC7C-B08E24926B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9690C8-B626-274D-8FA3-63299A4ABD75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C28579-B30F-4341-87CA-99FB3E1BF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4267200" cy="381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1931" lvl="1" indent="-122635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rgbClr val="333333"/>
                </a:solidFill>
                <a:cs typeface="Arial"/>
              </a:rPr>
              <a:t>Smart cars, grids, medical devices, manufacturing, homes, buildings, smart everything!</a:t>
            </a:r>
          </a:p>
          <a:p>
            <a:pPr marL="211931" lvl="1" indent="-122635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rgbClr val="333333"/>
                </a:solidFill>
                <a:cs typeface="Arial"/>
              </a:rPr>
              <a:t>We bet our lives on these systems</a:t>
            </a:r>
          </a:p>
          <a:p>
            <a:pPr marL="554831" lvl="2" indent="-122635"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rgbClr val="FF0000"/>
                </a:solidFill>
                <a:cs typeface="Arial"/>
              </a:rPr>
              <a:t>cyber security </a:t>
            </a:r>
            <a:r>
              <a:rPr lang="en-US" sz="2100" dirty="0">
                <a:solidFill>
                  <a:srgbClr val="FF0000"/>
                </a:solidFill>
                <a:cs typeface="Arial"/>
                <a:sym typeface="Wingdings" panose="05000000000000000000" pitchFamily="2" charset="2"/>
              </a:rPr>
              <a:t></a:t>
            </a:r>
            <a:r>
              <a:rPr lang="en-US" sz="2100" dirty="0">
                <a:solidFill>
                  <a:srgbClr val="FF0000"/>
                </a:solidFill>
                <a:cs typeface="Arial"/>
              </a:rPr>
              <a:t> physical safety!</a:t>
            </a:r>
            <a:endParaRPr lang="en-US" sz="2100" dirty="0">
              <a:solidFill>
                <a:srgbClr val="333333"/>
              </a:solidFill>
              <a:cs typeface="Arial"/>
            </a:endParaRPr>
          </a:p>
          <a:p>
            <a:pPr marL="211931" lvl="1" indent="-122635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rgbClr val="333333"/>
                </a:solidFill>
                <a:cs typeface="Arial"/>
              </a:rPr>
              <a:t>Yet, much of CPS are “cobbled together from stuff found on the Web”! </a:t>
            </a:r>
            <a:endParaRPr lang="en-US" sz="2100" dirty="0">
              <a:solidFill>
                <a:srgbClr val="FF0000"/>
              </a:solidFill>
              <a:cs typeface="Arial"/>
            </a:endParaRPr>
          </a:p>
          <a:p>
            <a:pPr marL="211931" lvl="1" indent="-122635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US" sz="2100" dirty="0">
                <a:solidFill>
                  <a:srgbClr val="333333"/>
                </a:solidFill>
                <a:cs typeface="Arial"/>
              </a:rPr>
              <a:t>Who minds the shop?</a:t>
            </a:r>
            <a:r>
              <a:rPr lang="en-US" sz="2100" b="1" i="1" dirty="0">
                <a:solidFill>
                  <a:srgbClr val="C41230"/>
                </a:solidFill>
                <a:cs typeface="Arial"/>
              </a:rPr>
              <a:t> 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8B2F50-723E-4A52-8D91-30F6AF7EA1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1" y="1752601"/>
            <a:ext cx="2017788" cy="1427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B4D6566-1093-472D-BB4F-35948A5DA1E7}"/>
              </a:ext>
            </a:extLst>
          </p:cNvPr>
          <p:cNvSpPr txBox="1"/>
          <p:nvPr/>
        </p:nvSpPr>
        <p:spPr>
          <a:xfrm>
            <a:off x="6151568" y="3997293"/>
            <a:ext cx="12137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Our stuff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84D271-BFC4-462E-BC4E-13E1CFD7DF6D}"/>
              </a:ext>
            </a:extLst>
          </p:cNvPr>
          <p:cNvSpPr txBox="1"/>
          <p:nvPr/>
        </p:nvSpPr>
        <p:spPr>
          <a:xfrm>
            <a:off x="8064185" y="5308702"/>
            <a:ext cx="143981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Our health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D687DD-D2E4-49EB-A891-DCA4D8476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3044" y="3595398"/>
            <a:ext cx="1966723" cy="16347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F7BE78-D279-467D-A008-7F68BFE64086}"/>
              </a:ext>
            </a:extLst>
          </p:cNvPr>
          <p:cNvSpPr txBox="1"/>
          <p:nvPr/>
        </p:nvSpPr>
        <p:spPr>
          <a:xfrm>
            <a:off x="5583044" y="5304250"/>
            <a:ext cx="199285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Our Production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8F512A-C79B-4537-9E42-53EE678D3C39}"/>
              </a:ext>
            </a:extLst>
          </p:cNvPr>
          <p:cNvSpPr txBox="1"/>
          <p:nvPr/>
        </p:nvSpPr>
        <p:spPr>
          <a:xfrm>
            <a:off x="5526178" y="1263036"/>
            <a:ext cx="17668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Our buildings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3E51490-1057-4979-9C1B-277A7DBB14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752600"/>
            <a:ext cx="2319461" cy="14477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CDD648F-739B-4305-AB80-EAB7EB9CC560}"/>
              </a:ext>
            </a:extLst>
          </p:cNvPr>
          <p:cNvSpPr txBox="1"/>
          <p:nvPr/>
        </p:nvSpPr>
        <p:spPr>
          <a:xfrm>
            <a:off x="8064185" y="1264006"/>
            <a:ext cx="177003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chemeClr val="bg1"/>
                </a:solidFill>
              </a:rPr>
              <a:t>Our transport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9BCC7B3-BF93-4500-9C7F-793045233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600" y="3594658"/>
            <a:ext cx="2428874" cy="16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843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F0D2F2-177F-9B4A-B3A4-1B9C0C591E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 vs. 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6E9C4-18CD-4E43-AAA0-8D6FB5F357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B367E4-E490-5D4C-B162-F1E62EFCCBB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F870FA-9511-4417-8073-3502F53CD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4267200" cy="53533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59DC81-D06B-4F80-A864-3EC9D1002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218" y="1143000"/>
            <a:ext cx="4352921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1900"/>
      </p:ext>
    </p:extLst>
  </p:cSld>
  <p:clrMapOvr>
    <a:masterClrMapping/>
  </p:clrMapOvr>
</p:sld>
</file>

<file path=ppt/theme/theme1.xml><?xml version="1.0" encoding="utf-8"?>
<a:theme xmlns:a="http://schemas.openxmlformats.org/drawingml/2006/main" name="CISA Template">
  <a:themeElements>
    <a:clrScheme name="">
      <a:dk1>
        <a:srgbClr val="70BC1F"/>
      </a:dk1>
      <a:lt1>
        <a:srgbClr val="FFFFFF"/>
      </a:lt1>
      <a:dk2>
        <a:srgbClr val="000063"/>
      </a:dk2>
      <a:lt2>
        <a:srgbClr val="FF0000"/>
      </a:lt2>
      <a:accent1>
        <a:srgbClr val="FFDB00"/>
      </a:accent1>
      <a:accent2>
        <a:srgbClr val="0062C8"/>
      </a:accent2>
      <a:accent3>
        <a:srgbClr val="AAAAB7"/>
      </a:accent3>
      <a:accent4>
        <a:srgbClr val="DADADA"/>
      </a:accent4>
      <a:accent5>
        <a:srgbClr val="FFEAAA"/>
      </a:accent5>
      <a:accent6>
        <a:srgbClr val="0058B5"/>
      </a:accent6>
      <a:hlink>
        <a:srgbClr val="CC6600"/>
      </a:hlink>
      <a:folHlink>
        <a:srgbClr val="990099"/>
      </a:folHlink>
    </a:clrScheme>
    <a:fontScheme name="DHS_Template_Whit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HS_Template_White 1">
        <a:dk1>
          <a:srgbClr val="595959"/>
        </a:dk1>
        <a:lt1>
          <a:srgbClr val="F8D167"/>
        </a:lt1>
        <a:dk2>
          <a:srgbClr val="BF5FA7"/>
        </a:dk2>
        <a:lt2>
          <a:srgbClr val="92C9DD"/>
        </a:lt2>
        <a:accent1>
          <a:srgbClr val="9ED47C"/>
        </a:accent1>
        <a:accent2>
          <a:srgbClr val="F3728D"/>
        </a:accent2>
        <a:accent3>
          <a:srgbClr val="FBE5B8"/>
        </a:accent3>
        <a:accent4>
          <a:srgbClr val="4B4B4B"/>
        </a:accent4>
        <a:accent5>
          <a:srgbClr val="CCE6BF"/>
        </a:accent5>
        <a:accent6>
          <a:srgbClr val="DC677F"/>
        </a:accent6>
        <a:hlink>
          <a:srgbClr val="6E91BA"/>
        </a:hlink>
        <a:folHlink>
          <a:srgbClr val="BDB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ISA PowerPoint Template Widescreen 20190221  -  Read-Only" id="{CA701D08-D2D5-4B51-9E5B-727F9E5815A8}" vid="{21074CCE-0720-4401-B778-A67650A7CB1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63265BB0483459597C0092B25CB59" ma:contentTypeVersion="11" ma:contentTypeDescription="Create a new document." ma:contentTypeScope="" ma:versionID="f6a699de596ca014ecbbdad6990cf041">
  <xsd:schema xmlns:xsd="http://www.w3.org/2001/XMLSchema" xmlns:xs="http://www.w3.org/2001/XMLSchema" xmlns:p="http://schemas.microsoft.com/office/2006/metadata/properties" xmlns:ns3="8b310979-2f70-4745-a782-363eacaafe92" xmlns:ns4="e87e1963-818e-452b-902d-58ee83e56c6f" targetNamespace="http://schemas.microsoft.com/office/2006/metadata/properties" ma:root="true" ma:fieldsID="9ac417f9d84468e0ea9fcd0efb6ecd77" ns3:_="" ns4:_="">
    <xsd:import namespace="8b310979-2f70-4745-a782-363eacaafe92"/>
    <xsd:import namespace="e87e1963-818e-452b-902d-58ee83e56c6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310979-2f70-4745-a782-363eacaafe9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e1963-818e-452b-902d-58ee83e56c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4EE412-CF9D-45E2-9FAE-874D51208B8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65C8DE-E817-48DB-9B7D-F272D48B2F2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20BED36-E73F-4F57-9284-F8E4E907CD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310979-2f70-4745-a782-363eacaafe92"/>
    <ds:schemaRef ds:uri="e87e1963-818e-452b-902d-58ee83e56c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CISA Template</Template>
  <TotalTime>158</TotalTime>
  <Words>1123</Words>
  <Application>Microsoft Macintosh PowerPoint</Application>
  <PresentationFormat>Widescreen</PresentationFormat>
  <Paragraphs>184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Cambria</vt:lpstr>
      <vt:lpstr>Times</vt:lpstr>
      <vt:lpstr>Times New Roman</vt:lpstr>
      <vt:lpstr>Wingdings</vt:lpstr>
      <vt:lpstr>CISA Template</vt:lpstr>
      <vt:lpstr>Cybersecurity Power Hour   </vt:lpstr>
      <vt:lpstr>Agenda</vt:lpstr>
      <vt:lpstr>PowerPoint Presentation</vt:lpstr>
      <vt:lpstr>PowerPoint Presentation</vt:lpstr>
      <vt:lpstr>PowerPoint Presentation</vt:lpstr>
      <vt:lpstr>Cyberspace: Foundational to Our World</vt:lpstr>
      <vt:lpstr>How Are You Targeted?</vt:lpstr>
      <vt:lpstr>Cyber Security is Critical </vt:lpstr>
      <vt:lpstr>IT vs. OT</vt:lpstr>
      <vt:lpstr>Teleconference Security </vt:lpstr>
      <vt:lpstr>Cyber Supply Chain </vt:lpstr>
      <vt:lpstr>Cyber Supply Chain Attack Examples </vt:lpstr>
      <vt:lpstr>Cyber Supply Chain Threats</vt:lpstr>
      <vt:lpstr>Sampling of Cybersecurity Offerings</vt:lpstr>
      <vt:lpstr>Range of Cybersecurity Assessments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SED All Hands</dc:title>
  <dc:creator>Brent Logan</dc:creator>
  <cp:lastModifiedBy>Microsoft Office User</cp:lastModifiedBy>
  <cp:revision>8</cp:revision>
  <cp:lastPrinted>2018-12-03T14:21:26Z</cp:lastPrinted>
  <dcterms:created xsi:type="dcterms:W3CDTF">2020-04-22T18:34:10Z</dcterms:created>
  <dcterms:modified xsi:type="dcterms:W3CDTF">2020-07-28T19:32:30Z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0x010100BA963265BB0483459597C0092B25CB59</vt:lpwstr>
  </property>
</Properties>
</file>