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9" r:id="rId5"/>
    <p:sldMasterId id="2147483697" r:id="rId6"/>
    <p:sldMasterId id="2147483713" r:id="rId7"/>
  </p:sldMasterIdLst>
  <p:notesMasterIdLst>
    <p:notesMasterId r:id="rId18"/>
  </p:notesMasterIdLst>
  <p:sldIdLst>
    <p:sldId id="944" r:id="rId8"/>
    <p:sldId id="722" r:id="rId9"/>
    <p:sldId id="988" r:id="rId10"/>
    <p:sldId id="924" r:id="rId11"/>
    <p:sldId id="1112" r:id="rId12"/>
    <p:sldId id="931" r:id="rId13"/>
    <p:sldId id="954" r:id="rId14"/>
    <p:sldId id="1608" r:id="rId15"/>
    <p:sldId id="981" r:id="rId16"/>
    <p:sldId id="29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160"/>
    <a:srgbClr val="002B7A"/>
    <a:srgbClr val="0006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78"/>
    <p:restoredTop sz="78296"/>
  </p:normalViewPr>
  <p:slideViewPr>
    <p:cSldViewPr snapToGrid="0" snapToObjects="1">
      <p:cViewPr varScale="1">
        <p:scale>
          <a:sx n="101" d="100"/>
          <a:sy n="101" d="100"/>
        </p:scale>
        <p:origin x="936" y="19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5" Type="http://schemas.openxmlformats.org/officeDocument/2006/relationships/slideMaster" Target="slideMasters/slideMaster2.xml"/><Relationship Id="rId15" Type="http://schemas.openxmlformats.org/officeDocument/2006/relationships/slide" Target="slides/slide8.xml"/><Relationship Id="rId10" Type="http://schemas.openxmlformats.org/officeDocument/2006/relationships/slide" Target="slides/slide3.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50CD12-4225-2143-A9BD-31F38BDFA039}" type="datetimeFigureOut">
              <a:rPr lang="en-GB" smtClean="0"/>
              <a:t>28/07/2020</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B5DADE-3D36-144F-856C-FBFF53B0710A}" type="slidenum">
              <a:rPr lang="en-GB" smtClean="0"/>
              <a:t>‹#›</a:t>
            </a:fld>
            <a:endParaRPr lang="en-GB" dirty="0"/>
          </a:p>
        </p:txBody>
      </p:sp>
    </p:spTree>
    <p:extLst>
      <p:ext uri="{BB962C8B-B14F-4D97-AF65-F5344CB8AC3E}">
        <p14:creationId xmlns:p14="http://schemas.microsoft.com/office/powerpoint/2010/main" val="3970762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AA3854A-4EE2-CD45-A2D0-3A70BAD522B9}" type="slidenum">
              <a:rPr lang="en-GB" smtClean="0"/>
              <a:t>1</a:t>
            </a:fld>
            <a:endParaRPr lang="en-GB" dirty="0"/>
          </a:p>
        </p:txBody>
      </p:sp>
    </p:spTree>
    <p:extLst>
      <p:ext uri="{BB962C8B-B14F-4D97-AF65-F5344CB8AC3E}">
        <p14:creationId xmlns:p14="http://schemas.microsoft.com/office/powerpoint/2010/main" val="3933629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TAKEN FROM WIRED ARTICLE – SAME DATA AS IN PREVIOUS SLIDE JUST DIFFERENT LAYOUT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0A7408-D62A-9244-9784-5138C14337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267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ppleSystemUIFont" charset="-120"/>
              <a:buChar char="-"/>
              <a:tabLst/>
              <a:defRPr/>
            </a:pPr>
            <a:r>
              <a:rPr lang="en-US" sz="1200" baseline="0" noProof="0" dirty="0">
                <a:solidFill>
                  <a:schemeClr val="tx1"/>
                </a:solidFill>
                <a:latin typeface="Arial" charset="0"/>
                <a:ea typeface="Arial" charset="0"/>
                <a:cs typeface="Arial" charset="0"/>
              </a:rPr>
              <a:t>We know that at this time, </a:t>
            </a:r>
            <a:r>
              <a:rPr lang="en-GB" sz="1200" kern="1200" dirty="0">
                <a:solidFill>
                  <a:schemeClr val="tx1"/>
                </a:solidFill>
                <a:effectLst/>
                <a:latin typeface="+mn-lt"/>
                <a:ea typeface="+mn-ea"/>
                <a:cs typeface="+mn-cs"/>
              </a:rPr>
              <a:t>your workforce is using a number of different SaaS applications. In many cases, these activities and data are relatively unprotected, bringing fresh challenges to security teams. </a:t>
            </a:r>
            <a:endParaRPr lang="en-US" sz="1200" baseline="0" noProof="0" dirty="0">
              <a:solidFill>
                <a:schemeClr val="tx1"/>
              </a:solidFill>
              <a:latin typeface="Arial" charset="0"/>
              <a:ea typeface="Arial" charset="0"/>
              <a:cs typeface="Arial" charset="0"/>
            </a:endParaRPr>
          </a:p>
          <a:p>
            <a:pPr marL="171450" marR="0" indent="-171450" algn="l" defTabSz="914400" rtl="0" eaLnBrk="1" fontAlgn="auto" latinLnBrk="0" hangingPunct="1">
              <a:lnSpc>
                <a:spcPct val="100000"/>
              </a:lnSpc>
              <a:spcBef>
                <a:spcPts val="0"/>
              </a:spcBef>
              <a:spcAft>
                <a:spcPts val="0"/>
              </a:spcAft>
              <a:buClrTx/>
              <a:buSzTx/>
              <a:buFont typeface=".AppleSystemUIFont" charset="-120"/>
              <a:buChar char="-"/>
              <a:tabLst/>
              <a:defRPr/>
            </a:pPr>
            <a:r>
              <a:rPr lang="en-US" sz="1200" baseline="0" noProof="0" dirty="0">
                <a:solidFill>
                  <a:schemeClr val="tx1"/>
                </a:solidFill>
                <a:effectLst/>
                <a:latin typeface="Arial" charset="0"/>
                <a:ea typeface="Arial" charset="0"/>
                <a:cs typeface="Arial" charset="0"/>
              </a:rPr>
              <a:t>The reality is that today’s workforce is dispersed, dynamic, and fundamentally unpredictable – making it harder for security teams to keep track of what devices are on their corporate network, and how users are operating in SaaS applications. </a:t>
            </a:r>
          </a:p>
          <a:p>
            <a:pPr marL="171450" marR="0" indent="-171450" algn="l" defTabSz="914400" rtl="0" eaLnBrk="1" fontAlgn="auto" latinLnBrk="0" hangingPunct="1">
              <a:lnSpc>
                <a:spcPct val="100000"/>
              </a:lnSpc>
              <a:spcBef>
                <a:spcPts val="0"/>
              </a:spcBef>
              <a:spcAft>
                <a:spcPts val="0"/>
              </a:spcAft>
              <a:buClrTx/>
              <a:buSzTx/>
              <a:buFont typeface=".AppleSystemUIFont" charset="-120"/>
              <a:buChar char="-"/>
              <a:tabLst/>
              <a:defRPr/>
            </a:pPr>
            <a:r>
              <a:rPr lang="en-US" sz="1200" baseline="0" noProof="0" dirty="0">
                <a:solidFill>
                  <a:schemeClr val="tx1"/>
                </a:solidFill>
                <a:effectLst/>
                <a:latin typeface="Arial" charset="0"/>
                <a:ea typeface="Arial" charset="0"/>
                <a:cs typeface="Arial" charset="0"/>
              </a:rPr>
              <a:t>The move to remote working has made this exponentially more difficult, with many organizations having transitioned to a full SaaS working model overnight, making it even harder to identify threats. </a:t>
            </a:r>
          </a:p>
          <a:p>
            <a:pPr marL="171450" marR="0" indent="-171450" algn="l" defTabSz="914400" rtl="0" eaLnBrk="1" fontAlgn="auto" latinLnBrk="0" hangingPunct="1">
              <a:lnSpc>
                <a:spcPct val="100000"/>
              </a:lnSpc>
              <a:spcBef>
                <a:spcPts val="0"/>
              </a:spcBef>
              <a:spcAft>
                <a:spcPts val="0"/>
              </a:spcAft>
              <a:buClrTx/>
              <a:buSzTx/>
              <a:buFont typeface=".AppleSystemUIFont" charset="-120"/>
              <a:buChar char="-"/>
              <a:tabLst/>
              <a:defRPr/>
            </a:pPr>
            <a:r>
              <a:rPr lang="en-US" sz="1200" baseline="0" noProof="0" dirty="0">
                <a:solidFill>
                  <a:schemeClr val="tx1"/>
                </a:solidFill>
                <a:effectLst/>
                <a:latin typeface="Arial" charset="0"/>
                <a:ea typeface="Arial" charset="0"/>
                <a:cs typeface="Arial" charset="0"/>
              </a:rPr>
              <a:t>Added to this user behaviors are constantly changing, and the merging of applications across both home and work devices has led to increased threat</a:t>
            </a:r>
          </a:p>
          <a:p>
            <a:pPr marL="171450" marR="0" indent="-171450" algn="l" defTabSz="914400" rtl="0" eaLnBrk="1" fontAlgn="auto" latinLnBrk="0" hangingPunct="1">
              <a:lnSpc>
                <a:spcPct val="100000"/>
              </a:lnSpc>
              <a:spcBef>
                <a:spcPts val="0"/>
              </a:spcBef>
              <a:spcAft>
                <a:spcPts val="0"/>
              </a:spcAft>
              <a:buClrTx/>
              <a:buSzTx/>
              <a:buFont typeface=".AppleSystemUIFont" charset="-120"/>
              <a:buChar char="-"/>
              <a:tabLst/>
              <a:defRPr/>
            </a:pPr>
            <a:r>
              <a:rPr lang="en-US" sz="1200" baseline="0" noProof="0" dirty="0">
                <a:solidFill>
                  <a:schemeClr val="tx1"/>
                </a:solidFill>
                <a:effectLst/>
                <a:latin typeface="Arial" charset="0"/>
                <a:ea typeface="Arial" charset="0"/>
                <a:cs typeface="Arial" charset="0"/>
              </a:rPr>
              <a:t>Many tools fall back on the traditional paradigm of a network perimeter when discussing protection, but this way of thinking is obsolete. </a:t>
            </a:r>
            <a:r>
              <a:rPr lang="en-GB" sz="1200" kern="1200" baseline="0" noProof="0" dirty="0">
                <a:solidFill>
                  <a:schemeClr val="tx1"/>
                </a:solidFill>
                <a:effectLst/>
                <a:latin typeface="+mn-lt"/>
                <a:ea typeface="+mn-ea"/>
                <a:cs typeface="+mn-cs"/>
              </a:rPr>
              <a:t> </a:t>
            </a:r>
          </a:p>
          <a:p>
            <a:pPr marL="171450" marR="0" indent="-171450" algn="l" defTabSz="914400" rtl="0" eaLnBrk="1" fontAlgn="auto" latinLnBrk="0" hangingPunct="1">
              <a:lnSpc>
                <a:spcPct val="100000"/>
              </a:lnSpc>
              <a:spcBef>
                <a:spcPts val="0"/>
              </a:spcBef>
              <a:spcAft>
                <a:spcPts val="0"/>
              </a:spcAft>
              <a:buClrTx/>
              <a:buSzTx/>
              <a:buFont typeface=".AppleSystemUIFont" charset="-120"/>
              <a:buChar char="-"/>
              <a:tabLst/>
              <a:defRPr/>
            </a:pPr>
            <a:r>
              <a:rPr lang="en-GB" sz="1200" kern="1200" baseline="0" noProof="0" dirty="0">
                <a:solidFill>
                  <a:schemeClr val="tx1"/>
                </a:solidFill>
                <a:effectLst/>
                <a:latin typeface="+mn-lt"/>
                <a:ea typeface="+mn-ea"/>
                <a:cs typeface="+mn-cs"/>
              </a:rPr>
              <a:t>Coverage of the whole environment is needed.</a:t>
            </a:r>
          </a:p>
          <a:p>
            <a:pPr marL="171450" marR="0" indent="-171450" algn="l" defTabSz="914400" rtl="0" eaLnBrk="1" fontAlgn="auto" latinLnBrk="0" hangingPunct="1">
              <a:lnSpc>
                <a:spcPct val="100000"/>
              </a:lnSpc>
              <a:spcBef>
                <a:spcPts val="0"/>
              </a:spcBef>
              <a:spcAft>
                <a:spcPts val="0"/>
              </a:spcAft>
              <a:buClrTx/>
              <a:buSzTx/>
              <a:buFont typeface=".AppleSystemUIFont" charset="-120"/>
              <a:buChar char="-"/>
              <a:tabLst/>
              <a:defRPr/>
            </a:pPr>
            <a:r>
              <a:rPr lang="en-GB" sz="1200" kern="1200" dirty="0">
                <a:solidFill>
                  <a:schemeClr val="tx1"/>
                </a:solidFill>
                <a:effectLst/>
                <a:latin typeface="+mn-lt"/>
                <a:ea typeface="+mn-ea"/>
                <a:cs typeface="+mn-cs"/>
              </a:rPr>
              <a:t>Many SaaS providers have been helping companies navigate the shift to remote working</a:t>
            </a:r>
            <a:endParaRPr lang="en-GB" sz="1200" kern="1200" baseline="0" noProof="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ppleSystemUIFont" charset="-120"/>
              <a:buChar char="-"/>
              <a:tabLst/>
              <a:defRPr/>
            </a:pPr>
            <a:r>
              <a:rPr lang="en-GB" sz="1200" kern="1200" baseline="0" noProof="0" dirty="0">
                <a:solidFill>
                  <a:schemeClr val="tx1"/>
                </a:solidFill>
                <a:effectLst/>
                <a:latin typeface="+mn-lt"/>
                <a:ea typeface="+mn-ea"/>
                <a:cs typeface="+mn-cs"/>
              </a:rPr>
              <a:t>But, protecting the digital workforce in SaaS and cloud environments is new and unfamiliar territory for traditional security teams</a:t>
            </a:r>
          </a:p>
          <a:p>
            <a:pPr marL="171450" marR="0" indent="-171450" algn="l" defTabSz="914400" rtl="0" eaLnBrk="1" fontAlgn="auto" latinLnBrk="0" hangingPunct="1">
              <a:lnSpc>
                <a:spcPct val="100000"/>
              </a:lnSpc>
              <a:spcBef>
                <a:spcPts val="0"/>
              </a:spcBef>
              <a:spcAft>
                <a:spcPts val="0"/>
              </a:spcAft>
              <a:buClrTx/>
              <a:buSzTx/>
              <a:buFont typeface=".AppleSystemUIFont" charset="-120"/>
              <a:buChar char="-"/>
              <a:tabLst/>
              <a:defRPr/>
            </a:pPr>
            <a:r>
              <a:rPr lang="en-GB" sz="1200" kern="1200" baseline="0" noProof="0" dirty="0">
                <a:solidFill>
                  <a:schemeClr val="tx1"/>
                </a:solidFill>
                <a:effectLst/>
                <a:latin typeface="+mn-lt"/>
                <a:ea typeface="+mn-ea"/>
                <a:cs typeface="+mn-cs"/>
              </a:rPr>
              <a:t>As a recent cybersecurity insiders report has shown, less than 1/3 of businesses are monitoring abnormal workforce behaviour across their cloud footprint. </a:t>
            </a:r>
          </a:p>
          <a:p>
            <a:pPr marL="171450" marR="0" indent="-171450" algn="l" defTabSz="914400" rtl="0" eaLnBrk="1" fontAlgn="auto" latinLnBrk="0" hangingPunct="1">
              <a:lnSpc>
                <a:spcPct val="100000"/>
              </a:lnSpc>
              <a:spcBef>
                <a:spcPts val="0"/>
              </a:spcBef>
              <a:spcAft>
                <a:spcPts val="0"/>
              </a:spcAft>
              <a:buClrTx/>
              <a:buSzTx/>
              <a:buFont typeface=".AppleSystemUIFont" charset="-120"/>
              <a:buChar char="-"/>
              <a:tabLst/>
              <a:defRPr/>
            </a:pPr>
            <a:r>
              <a:rPr lang="en-GB" sz="1200" kern="1200" baseline="0" noProof="0" dirty="0">
                <a:solidFill>
                  <a:schemeClr val="tx1"/>
                </a:solidFill>
                <a:effectLst/>
                <a:latin typeface="+mn-lt"/>
                <a:ea typeface="+mn-ea"/>
                <a:cs typeface="+mn-cs"/>
              </a:rPr>
              <a:t>Lack of visibility is a key issue facing many organizations</a:t>
            </a:r>
          </a:p>
          <a:p>
            <a:pPr marL="171450" marR="0" indent="-171450" algn="l" defTabSz="914400" rtl="0" eaLnBrk="1" fontAlgn="auto" latinLnBrk="0" hangingPunct="1">
              <a:lnSpc>
                <a:spcPct val="100000"/>
              </a:lnSpc>
              <a:spcBef>
                <a:spcPts val="0"/>
              </a:spcBef>
              <a:spcAft>
                <a:spcPts val="0"/>
              </a:spcAft>
              <a:buClrTx/>
              <a:buSzTx/>
              <a:buFont typeface=".AppleSystemUIFont" charset="-120"/>
              <a:buChar char="-"/>
              <a:tabLst/>
              <a:defRPr/>
            </a:pPr>
            <a:endParaRPr lang="en-GB" sz="1200" kern="1200" baseline="0" noProof="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ppleSystemUIFont" charset="-120"/>
              <a:buChar char="-"/>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98A811-3673-034E-B0EE-57927456D77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2130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ppleSystemUIFont" charset="-120"/>
              <a:buChar char="-"/>
              <a:tabLst/>
              <a:defRPr/>
            </a:pPr>
            <a:r>
              <a:rPr lang="en-US" sz="1200" baseline="0" noProof="0" dirty="0">
                <a:solidFill>
                  <a:schemeClr val="tx1"/>
                </a:solidFill>
                <a:latin typeface="Arial" charset="0"/>
                <a:ea typeface="Arial" charset="0"/>
                <a:cs typeface="Arial" charset="0"/>
              </a:rPr>
              <a:t>We know that at this time, </a:t>
            </a:r>
            <a:r>
              <a:rPr lang="en-GB" sz="1200" kern="1200" dirty="0">
                <a:solidFill>
                  <a:schemeClr val="tx1"/>
                </a:solidFill>
                <a:effectLst/>
                <a:latin typeface="+mn-lt"/>
                <a:ea typeface="+mn-ea"/>
                <a:cs typeface="+mn-cs"/>
              </a:rPr>
              <a:t>your workforce is using a number of different SaaS applications. In many cases, these activities and data are relatively unprotected, bringing fresh challenges to security teams. </a:t>
            </a:r>
            <a:endParaRPr lang="en-US" sz="1200" baseline="0" noProof="0" dirty="0">
              <a:solidFill>
                <a:schemeClr val="tx1"/>
              </a:solidFill>
              <a:latin typeface="Arial" charset="0"/>
              <a:ea typeface="Arial" charset="0"/>
              <a:cs typeface="Arial" charset="0"/>
            </a:endParaRPr>
          </a:p>
          <a:p>
            <a:pPr marL="171450" marR="0" indent="-171450" algn="l" defTabSz="914400" rtl="0" eaLnBrk="1" fontAlgn="auto" latinLnBrk="0" hangingPunct="1">
              <a:lnSpc>
                <a:spcPct val="100000"/>
              </a:lnSpc>
              <a:spcBef>
                <a:spcPts val="0"/>
              </a:spcBef>
              <a:spcAft>
                <a:spcPts val="0"/>
              </a:spcAft>
              <a:buClrTx/>
              <a:buSzTx/>
              <a:buFont typeface=".AppleSystemUIFont" charset="-120"/>
              <a:buChar char="-"/>
              <a:tabLst/>
              <a:defRPr/>
            </a:pPr>
            <a:r>
              <a:rPr lang="en-US" sz="1200" baseline="0" noProof="0" dirty="0">
                <a:solidFill>
                  <a:schemeClr val="tx1"/>
                </a:solidFill>
                <a:effectLst/>
                <a:latin typeface="Arial" charset="0"/>
                <a:ea typeface="Arial" charset="0"/>
                <a:cs typeface="Arial" charset="0"/>
              </a:rPr>
              <a:t>The reality is that today’s workforce is dispersed, dynamic, and fundamentally unpredictable – making it harder for security teams to keep track of what devices are on their corporate network, and how users are operating in SaaS applications. </a:t>
            </a:r>
          </a:p>
          <a:p>
            <a:pPr marL="171450" marR="0" indent="-171450" algn="l" defTabSz="914400" rtl="0" eaLnBrk="1" fontAlgn="auto" latinLnBrk="0" hangingPunct="1">
              <a:lnSpc>
                <a:spcPct val="100000"/>
              </a:lnSpc>
              <a:spcBef>
                <a:spcPts val="0"/>
              </a:spcBef>
              <a:spcAft>
                <a:spcPts val="0"/>
              </a:spcAft>
              <a:buClrTx/>
              <a:buSzTx/>
              <a:buFont typeface=".AppleSystemUIFont" charset="-120"/>
              <a:buChar char="-"/>
              <a:tabLst/>
              <a:defRPr/>
            </a:pPr>
            <a:r>
              <a:rPr lang="en-US" sz="1200" baseline="0" noProof="0" dirty="0">
                <a:solidFill>
                  <a:schemeClr val="tx1"/>
                </a:solidFill>
                <a:effectLst/>
                <a:latin typeface="Arial" charset="0"/>
                <a:ea typeface="Arial" charset="0"/>
                <a:cs typeface="Arial" charset="0"/>
              </a:rPr>
              <a:t>The move to remote working has made this exponentially more difficult, with many organizations having transitioned to a full SaaS working model overnight, making it even harder to identify threats. </a:t>
            </a:r>
          </a:p>
          <a:p>
            <a:pPr marL="171450" marR="0" indent="-171450" algn="l" defTabSz="914400" rtl="0" eaLnBrk="1" fontAlgn="auto" latinLnBrk="0" hangingPunct="1">
              <a:lnSpc>
                <a:spcPct val="100000"/>
              </a:lnSpc>
              <a:spcBef>
                <a:spcPts val="0"/>
              </a:spcBef>
              <a:spcAft>
                <a:spcPts val="0"/>
              </a:spcAft>
              <a:buClrTx/>
              <a:buSzTx/>
              <a:buFont typeface=".AppleSystemUIFont" charset="-120"/>
              <a:buChar char="-"/>
              <a:tabLst/>
              <a:defRPr/>
            </a:pPr>
            <a:r>
              <a:rPr lang="en-US" sz="1200" baseline="0" noProof="0" dirty="0">
                <a:solidFill>
                  <a:schemeClr val="tx1"/>
                </a:solidFill>
                <a:effectLst/>
                <a:latin typeface="Arial" charset="0"/>
                <a:ea typeface="Arial" charset="0"/>
                <a:cs typeface="Arial" charset="0"/>
              </a:rPr>
              <a:t>Added to this user behaviors are constantly changing, and the merging of applications across both home and work devices has led to increased threat</a:t>
            </a:r>
          </a:p>
          <a:p>
            <a:pPr marL="171450" marR="0" indent="-171450" algn="l" defTabSz="914400" rtl="0" eaLnBrk="1" fontAlgn="auto" latinLnBrk="0" hangingPunct="1">
              <a:lnSpc>
                <a:spcPct val="100000"/>
              </a:lnSpc>
              <a:spcBef>
                <a:spcPts val="0"/>
              </a:spcBef>
              <a:spcAft>
                <a:spcPts val="0"/>
              </a:spcAft>
              <a:buClrTx/>
              <a:buSzTx/>
              <a:buFont typeface=".AppleSystemUIFont" charset="-120"/>
              <a:buChar char="-"/>
              <a:tabLst/>
              <a:defRPr/>
            </a:pPr>
            <a:r>
              <a:rPr lang="en-US" sz="1200" baseline="0" noProof="0" dirty="0">
                <a:solidFill>
                  <a:schemeClr val="tx1"/>
                </a:solidFill>
                <a:effectLst/>
                <a:latin typeface="Arial" charset="0"/>
                <a:ea typeface="Arial" charset="0"/>
                <a:cs typeface="Arial" charset="0"/>
              </a:rPr>
              <a:t>Many tools fall back on the traditional paradigm of a network perimeter when discussing protection, but this way of thinking is obsolete. </a:t>
            </a:r>
            <a:r>
              <a:rPr lang="en-GB" sz="1200" kern="1200" baseline="0" noProof="0" dirty="0">
                <a:solidFill>
                  <a:schemeClr val="tx1"/>
                </a:solidFill>
                <a:effectLst/>
                <a:latin typeface="+mn-lt"/>
                <a:ea typeface="+mn-ea"/>
                <a:cs typeface="+mn-cs"/>
              </a:rPr>
              <a:t> </a:t>
            </a:r>
          </a:p>
          <a:p>
            <a:pPr marL="171450" marR="0" indent="-171450" algn="l" defTabSz="914400" rtl="0" eaLnBrk="1" fontAlgn="auto" latinLnBrk="0" hangingPunct="1">
              <a:lnSpc>
                <a:spcPct val="100000"/>
              </a:lnSpc>
              <a:spcBef>
                <a:spcPts val="0"/>
              </a:spcBef>
              <a:spcAft>
                <a:spcPts val="0"/>
              </a:spcAft>
              <a:buClrTx/>
              <a:buSzTx/>
              <a:buFont typeface=".AppleSystemUIFont" charset="-120"/>
              <a:buChar char="-"/>
              <a:tabLst/>
              <a:defRPr/>
            </a:pPr>
            <a:r>
              <a:rPr lang="en-GB" sz="1200" kern="1200" baseline="0" noProof="0" dirty="0">
                <a:solidFill>
                  <a:schemeClr val="tx1"/>
                </a:solidFill>
                <a:effectLst/>
                <a:latin typeface="+mn-lt"/>
                <a:ea typeface="+mn-ea"/>
                <a:cs typeface="+mn-cs"/>
              </a:rPr>
              <a:t>Coverage of the whole environment is needed.</a:t>
            </a:r>
          </a:p>
          <a:p>
            <a:pPr marL="171450" marR="0" indent="-171450" algn="l" defTabSz="914400" rtl="0" eaLnBrk="1" fontAlgn="auto" latinLnBrk="0" hangingPunct="1">
              <a:lnSpc>
                <a:spcPct val="100000"/>
              </a:lnSpc>
              <a:spcBef>
                <a:spcPts val="0"/>
              </a:spcBef>
              <a:spcAft>
                <a:spcPts val="0"/>
              </a:spcAft>
              <a:buClrTx/>
              <a:buSzTx/>
              <a:buFont typeface=".AppleSystemUIFont" charset="-120"/>
              <a:buChar char="-"/>
              <a:tabLst/>
              <a:defRPr/>
            </a:pPr>
            <a:r>
              <a:rPr lang="en-GB" sz="1200" kern="1200" dirty="0">
                <a:solidFill>
                  <a:schemeClr val="tx1"/>
                </a:solidFill>
                <a:effectLst/>
                <a:latin typeface="+mn-lt"/>
                <a:ea typeface="+mn-ea"/>
                <a:cs typeface="+mn-cs"/>
              </a:rPr>
              <a:t>Many SaaS providers have been helping companies navigate the shift to remote working</a:t>
            </a:r>
            <a:endParaRPr lang="en-GB" sz="1200" kern="1200" baseline="0" noProof="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ppleSystemUIFont" charset="-120"/>
              <a:buChar char="-"/>
              <a:tabLst/>
              <a:defRPr/>
            </a:pPr>
            <a:r>
              <a:rPr lang="en-GB" sz="1200" kern="1200" baseline="0" noProof="0" dirty="0">
                <a:solidFill>
                  <a:schemeClr val="tx1"/>
                </a:solidFill>
                <a:effectLst/>
                <a:latin typeface="+mn-lt"/>
                <a:ea typeface="+mn-ea"/>
                <a:cs typeface="+mn-cs"/>
              </a:rPr>
              <a:t>But, protecting the digital workforce in SaaS and cloud environments is new and unfamiliar territory for traditional security teams</a:t>
            </a:r>
          </a:p>
          <a:p>
            <a:pPr marL="171450" marR="0" indent="-171450" algn="l" defTabSz="914400" rtl="0" eaLnBrk="1" fontAlgn="auto" latinLnBrk="0" hangingPunct="1">
              <a:lnSpc>
                <a:spcPct val="100000"/>
              </a:lnSpc>
              <a:spcBef>
                <a:spcPts val="0"/>
              </a:spcBef>
              <a:spcAft>
                <a:spcPts val="0"/>
              </a:spcAft>
              <a:buClrTx/>
              <a:buSzTx/>
              <a:buFont typeface=".AppleSystemUIFont" charset="-120"/>
              <a:buChar char="-"/>
              <a:tabLst/>
              <a:defRPr/>
            </a:pPr>
            <a:r>
              <a:rPr lang="en-GB" sz="1200" kern="1200" baseline="0" noProof="0" dirty="0">
                <a:solidFill>
                  <a:schemeClr val="tx1"/>
                </a:solidFill>
                <a:effectLst/>
                <a:latin typeface="+mn-lt"/>
                <a:ea typeface="+mn-ea"/>
                <a:cs typeface="+mn-cs"/>
              </a:rPr>
              <a:t>As a recent cybersecurity insiders report has shown, less than 1/3 of businesses are monitoring abnormal workforce behaviour across their cloud footprint. </a:t>
            </a:r>
          </a:p>
          <a:p>
            <a:pPr marL="171450" marR="0" indent="-171450" algn="l" defTabSz="914400" rtl="0" eaLnBrk="1" fontAlgn="auto" latinLnBrk="0" hangingPunct="1">
              <a:lnSpc>
                <a:spcPct val="100000"/>
              </a:lnSpc>
              <a:spcBef>
                <a:spcPts val="0"/>
              </a:spcBef>
              <a:spcAft>
                <a:spcPts val="0"/>
              </a:spcAft>
              <a:buClrTx/>
              <a:buSzTx/>
              <a:buFont typeface=".AppleSystemUIFont" charset="-120"/>
              <a:buChar char="-"/>
              <a:tabLst/>
              <a:defRPr/>
            </a:pPr>
            <a:r>
              <a:rPr lang="en-GB" sz="1200" kern="1200" baseline="0" noProof="0" dirty="0">
                <a:solidFill>
                  <a:schemeClr val="tx1"/>
                </a:solidFill>
                <a:effectLst/>
                <a:latin typeface="+mn-lt"/>
                <a:ea typeface="+mn-ea"/>
                <a:cs typeface="+mn-cs"/>
              </a:rPr>
              <a:t>Lack of visibility is a key issue facing many organizations</a:t>
            </a:r>
          </a:p>
          <a:p>
            <a:pPr marL="171450" marR="0" indent="-171450" algn="l" defTabSz="914400" rtl="0" eaLnBrk="1" fontAlgn="auto" latinLnBrk="0" hangingPunct="1">
              <a:lnSpc>
                <a:spcPct val="100000"/>
              </a:lnSpc>
              <a:spcBef>
                <a:spcPts val="0"/>
              </a:spcBef>
              <a:spcAft>
                <a:spcPts val="0"/>
              </a:spcAft>
              <a:buClrTx/>
              <a:buSzTx/>
              <a:buFont typeface=".AppleSystemUIFont" charset="-120"/>
              <a:buChar char="-"/>
              <a:tabLst/>
              <a:defRPr/>
            </a:pPr>
            <a:endParaRPr lang="en-GB" sz="1200" kern="1200" baseline="0" noProof="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ppleSystemUIFont" charset="-120"/>
              <a:buChar char="-"/>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98A811-3673-034E-B0EE-57927456D77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7725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AI did so well in the transition out of work; it learned at speed with the immediate transition that so many faced, with a 24 hour change; that’s what you need for a dynamic workforce</a:t>
            </a:r>
          </a:p>
          <a:p>
            <a:pPr lvl="1"/>
            <a:r>
              <a:rPr lang="en-US" sz="1200" kern="1200" dirty="0">
                <a:solidFill>
                  <a:schemeClr val="tx1"/>
                </a:solidFill>
                <a:effectLst/>
                <a:latin typeface="+mn-lt"/>
                <a:ea typeface="+mn-ea"/>
                <a:cs typeface="+mn-cs"/>
              </a:rPr>
              <a:t>Saving time at times of heightened anxiety and distraction the AI, specifically AIA and AGN/AGE just provide protection and do the work</a:t>
            </a:r>
            <a:r>
              <a:rPr lang="en-US" sz="8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Natural bridge into “you can’t enforce normal business ops in a time of chaos unless the tech knows what it is – imagine if the AI can enforce the normal business operations. Understands when something is going off the rails (intro Autonomous Response w/o calling it such).</a:t>
            </a:r>
          </a:p>
          <a:p>
            <a:r>
              <a:rPr lang="en-US" sz="105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Here we can highlight how this peace of mind also helps enables innovation</a:t>
            </a:r>
          </a:p>
          <a:p>
            <a:pPr marL="171450" marR="0" indent="-171450" algn="l" defTabSz="914400" rtl="0" eaLnBrk="1" fontAlgn="auto" latinLnBrk="0" hangingPunct="1">
              <a:lnSpc>
                <a:spcPct val="100000"/>
              </a:lnSpc>
              <a:spcBef>
                <a:spcPts val="0"/>
              </a:spcBef>
              <a:spcAft>
                <a:spcPts val="0"/>
              </a:spcAft>
              <a:buClrTx/>
              <a:buSzTx/>
              <a:buFont typeface=".AppleSystemUIFont" charset="-120"/>
              <a:buChar char="-"/>
              <a:tabLst/>
              <a:defRPr/>
            </a:pPr>
            <a:endParaRPr lang="en-GB" sz="1200" kern="1200" baseline="0" noProof="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ppleSystemUIFont" charset="-120"/>
              <a:buChar char="-"/>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98A811-3673-034E-B0EE-57927456D77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413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b="0" dirty="0"/>
              <a:t>Darktrace’s new SaaS module is compatible with all major cloud providers and SaaS applications, requiring no pre-input or configuration</a:t>
            </a:r>
          </a:p>
          <a:p>
            <a:pPr marL="171450" indent="-171450">
              <a:buFontTx/>
              <a:buChar char="-"/>
            </a:pPr>
            <a:r>
              <a:rPr lang="en-GB" sz="1200" kern="1200" dirty="0">
                <a:solidFill>
                  <a:schemeClr val="tx1"/>
                </a:solidFill>
                <a:effectLst/>
                <a:latin typeface="+mn-lt"/>
                <a:ea typeface="+mn-ea"/>
                <a:cs typeface="+mn-cs"/>
              </a:rPr>
              <a:t>This development includes a new User Interface for our extended SaaS coverage, SaaS-specific AI models and a new software developer’s Kit that enables your security team to create additional SaaS modules to be increasingly tailored to your own environment. </a:t>
            </a:r>
            <a:endParaRPr lang="en-GB" b="0" dirty="0"/>
          </a:p>
          <a:p>
            <a:pPr marL="171450" indent="-171450">
              <a:buFontTx/>
              <a:buChar char="-"/>
            </a:pPr>
            <a:r>
              <a:rPr lang="en-GB" b="0" dirty="0"/>
              <a:t>Founded on our immune system approach, Darktrace’s AI for SaaS is adaptive to each organization’s bespoke environment, learning ‘self’ on the job  – no matter where that job is</a:t>
            </a:r>
          </a:p>
          <a:p>
            <a:pPr marL="171450" indent="-171450">
              <a:buFontTx/>
              <a:buChar char="-"/>
            </a:pPr>
            <a:r>
              <a:rPr lang="en-GB" b="0" dirty="0"/>
              <a:t>This is complimented by flexible coverage, with customizable deployments available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Unlike traditional tools, Darktrace provides a unified view of workforce behaviour, not only across cloud and SaaS, but in all aspects of your digital environments. No other solution can analyze and understand the dynamic patterns of life that cut across email, cloud, and the corporate network for unified detection and response</a:t>
            </a:r>
            <a:endParaRPr lang="en-GB" b="0" dirty="0"/>
          </a:p>
          <a:p>
            <a:pPr marL="171450" indent="-171450">
              <a:buFontTx/>
              <a:buChar char="-"/>
            </a:pPr>
            <a:r>
              <a:rPr lang="en-GB" b="0" dirty="0"/>
              <a:t>Such a contextual understanding of users across all their digital environments which only Darktrace can provide means the most subtle signals of threat can be detected and neutralized</a:t>
            </a:r>
          </a:p>
          <a:p>
            <a:pPr marL="171450" indent="-171450">
              <a:buFontTx/>
              <a:buChar char="-"/>
            </a:pPr>
            <a:r>
              <a:rPr lang="en-GB" sz="1200" kern="1200" dirty="0">
                <a:solidFill>
                  <a:schemeClr val="tx1"/>
                </a:solidFill>
                <a:effectLst/>
                <a:latin typeface="+mn-lt"/>
                <a:ea typeface="+mn-ea"/>
                <a:cs typeface="+mn-cs"/>
              </a:rPr>
              <a:t>And through Darktrace’s self-learning AI continuously evolving its sense of self, its understanding of legitimate activity is always current </a:t>
            </a:r>
          </a:p>
          <a:p>
            <a:pPr marL="171450" indent="-171450">
              <a:buFontTx/>
              <a:buChar char="-"/>
            </a:pPr>
            <a:r>
              <a:rPr lang="en-GB" sz="1200" kern="1200" dirty="0">
                <a:solidFill>
                  <a:schemeClr val="tx1"/>
                </a:solidFill>
                <a:effectLst/>
                <a:latin typeface="+mn-lt"/>
                <a:ea typeface="+mn-ea"/>
                <a:cs typeface="+mn-cs"/>
              </a:rPr>
              <a:t>This enterprise-wide understanding enables Darktrace’s AI to stitch together seemingly disparate events into a cohesive narrative, allowing you to see that unremarkable behavior viewed in isolation may point to a greater picture of malicious activity.</a:t>
            </a:r>
          </a:p>
          <a:p>
            <a:r>
              <a:rPr lang="en-GB" dirty="0"/>
              <a:t>- The most common and dangerous risks in SaaS environments are compromised credentials and insider threat. These are precisely the kinds of threats that evade static defenses, as they require a multi-dimensional understanding of how workers interact with services and consume data, which Darktrace provides. </a:t>
            </a:r>
          </a:p>
          <a:p>
            <a:r>
              <a:rPr lang="en-GB" sz="1200" kern="1200" dirty="0">
                <a:solidFill>
                  <a:schemeClr val="tx1"/>
                </a:solidFill>
                <a:effectLst/>
                <a:latin typeface="+mn-lt"/>
                <a:ea typeface="+mn-ea"/>
                <a:cs typeface="+mn-cs"/>
              </a:rPr>
              <a:t>- You will notice the logos on this slide. These are just a few of the SaaS products we cover. </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98A811-3673-034E-B0EE-57927456D77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715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Antigena Email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we’ve applied this unique immune system approach to email security, with Antigena Email.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Antigena Email uses Darktrace’s core artificial intelligence to learn a unique sense of ‘self’ for your email communications – understanding what is ‘normal’ for every internal user, every external sender, and all the complex relationships between them.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By continuously analyzing behaviors and relationships across lateral, inbound, and outbound email traffic, Antigena Email spots subtle deviations that reveal seemingly benign emails to be unmistakably malicious. And again this analysis treats recipients as dynamic individuals and peers, not mere email addresses, and furnishes the multi-dimensional context needed to illuminate the subtle signs of an advanced email attack.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it helps to think of Antigena Email and other defenses as simply asking different questions: while traditional defenses can only ask whether elements of an email have been observed in historical attacks – which is a fairly straightforward question to answer – Antigena Email is the only solution that can intelligently ask whether it </a:t>
            </a:r>
            <a:r>
              <a:rPr lang="en-US" sz="1200" i="1" kern="1200" dirty="0">
                <a:solidFill>
                  <a:schemeClr val="tx1"/>
                </a:solidFill>
                <a:effectLst/>
                <a:latin typeface="+mn-lt"/>
                <a:ea typeface="+mn-ea"/>
                <a:cs typeface="+mn-cs"/>
              </a:rPr>
              <a:t>would be abnormal</a:t>
            </a:r>
            <a:r>
              <a:rPr lang="en-US" sz="1200" kern="1200" dirty="0">
                <a:solidFill>
                  <a:schemeClr val="tx1"/>
                </a:solidFill>
                <a:effectLst/>
                <a:latin typeface="+mn-lt"/>
                <a:ea typeface="+mn-ea"/>
                <a:cs typeface="+mn-cs"/>
              </a:rPr>
              <a:t> for a recipient to receive / send / interact with a given email in the context of their normal ‘patterns of life’, as well as that of their peers and the wider organization, including relevant activity in their SaaS usage.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contextual attunement to evolving ‘patterns of life’ enables the AI to make highly accurate decisions and neutralize attacks that evade the email gateway.</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And because the technology is self-learning, it can detect the full range of advanced email attacks – so social engineering, spear-phishing, compromised email credentials, external data loss and spoofing attacks. </a:t>
            </a:r>
            <a:endParaRPr lang="en-GB" sz="1200" b="1" u="sng"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AA3854A-4EE2-CD45-A2D0-3A70BAD522B9}" type="slidenum">
              <a:rPr lang="en-GB" smtClean="0"/>
              <a:t>7</a:t>
            </a:fld>
            <a:endParaRPr lang="en-GB" dirty="0"/>
          </a:p>
        </p:txBody>
      </p:sp>
    </p:spTree>
    <p:extLst>
      <p:ext uri="{BB962C8B-B14F-4D97-AF65-F5344CB8AC3E}">
        <p14:creationId xmlns:p14="http://schemas.microsoft.com/office/powerpoint/2010/main" val="3417401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u="sng" kern="1200" dirty="0">
                <a:solidFill>
                  <a:schemeClr val="tx1"/>
                </a:solidFill>
                <a:effectLst/>
                <a:latin typeface="+mn-lt"/>
                <a:ea typeface="+mn-ea"/>
                <a:cs typeface="+mn-cs"/>
              </a:rPr>
              <a:t>Antigena is the AI decision-making engine that makes recommendations and takes precise actions, minimizing the impact of security incidents in seconds. </a:t>
            </a:r>
            <a:endParaRPr lang="en-US"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a:t>
            </a:r>
            <a:r>
              <a:rPr lang="en-GB" sz="1200" b="1" i="1" kern="1200" dirty="0">
                <a:solidFill>
                  <a:schemeClr val="tx1"/>
                </a:solidFill>
                <a:effectLst/>
                <a:latin typeface="+mn-lt"/>
                <a:ea typeface="+mn-ea"/>
                <a:cs typeface="+mn-cs"/>
              </a:rPr>
              <a:t>next generation of cyber AI</a:t>
            </a:r>
            <a:r>
              <a:rPr lang="en-GB" sz="1200" kern="1200" dirty="0">
                <a:solidFill>
                  <a:schemeClr val="tx1"/>
                </a:solidFill>
                <a:effectLst/>
                <a:latin typeface="+mn-lt"/>
                <a:ea typeface="+mn-ea"/>
                <a:cs typeface="+mn-cs"/>
              </a:rPr>
              <a:t> is for </a:t>
            </a:r>
            <a:r>
              <a:rPr lang="en-GB" sz="1200" b="1" i="1" kern="1200" dirty="0">
                <a:solidFill>
                  <a:schemeClr val="tx1"/>
                </a:solidFill>
                <a:effectLst/>
                <a:latin typeface="+mn-lt"/>
                <a:ea typeface="+mn-ea"/>
                <a:cs typeface="+mn-cs"/>
              </a:rPr>
              <a:t>machines to fight back </a:t>
            </a:r>
            <a:r>
              <a:rPr lang="en-GB" sz="1200" kern="1200" dirty="0">
                <a:solidFill>
                  <a:schemeClr val="tx1"/>
                </a:solidFill>
                <a:effectLst/>
                <a:latin typeface="+mn-lt"/>
                <a:ea typeface="+mn-ea"/>
                <a:cs typeface="+mn-cs"/>
              </a:rPr>
              <a:t>autonomously against fast-moving attacks. </a:t>
            </a:r>
            <a:endParaRPr lang="en-US"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launched this capability four years ago, and today</a:t>
            </a:r>
            <a:r>
              <a:rPr lang="en-GB" sz="1200" b="1" kern="1200" dirty="0">
                <a:solidFill>
                  <a:schemeClr val="tx1"/>
                </a:solidFill>
                <a:effectLst/>
                <a:latin typeface="+mn-lt"/>
                <a:ea typeface="+mn-ea"/>
                <a:cs typeface="+mn-cs"/>
              </a:rPr>
              <a:t> </a:t>
            </a:r>
            <a:r>
              <a:rPr lang="en-GB" sz="1200" b="1" i="1" kern="1200" dirty="0">
                <a:solidFill>
                  <a:schemeClr val="tx1"/>
                </a:solidFill>
                <a:effectLst/>
                <a:latin typeface="+mn-lt"/>
                <a:ea typeface="+mn-ea"/>
                <a:cs typeface="+mn-cs"/>
              </a:rPr>
              <a:t>1,000 of our customers now rely on Antigena</a:t>
            </a:r>
            <a:r>
              <a:rPr lang="en-GB" sz="1200" kern="1200" dirty="0">
                <a:solidFill>
                  <a:schemeClr val="tx1"/>
                </a:solidFill>
                <a:effectLst/>
                <a:latin typeface="+mn-lt"/>
                <a:ea typeface="+mn-ea"/>
                <a:cs typeface="+mn-cs"/>
              </a:rPr>
              <a:t> on a daily basis to fight back against attacks. </a:t>
            </a:r>
            <a:endParaRPr lang="en-US"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 is so critical about Autonomous Response technology is that it generates a </a:t>
            </a:r>
            <a:r>
              <a:rPr lang="en-GB" sz="1200" b="1" i="1" kern="1200" dirty="0">
                <a:solidFill>
                  <a:schemeClr val="tx1"/>
                </a:solidFill>
                <a:effectLst/>
                <a:latin typeface="+mn-lt"/>
                <a:ea typeface="+mn-ea"/>
                <a:cs typeface="+mn-cs"/>
              </a:rPr>
              <a:t>surgical and proportionate response </a:t>
            </a:r>
            <a:r>
              <a:rPr lang="en-GB" sz="1200" kern="1200" dirty="0">
                <a:solidFill>
                  <a:schemeClr val="tx1"/>
                </a:solidFill>
                <a:effectLst/>
                <a:latin typeface="+mn-lt"/>
                <a:ea typeface="+mn-ea"/>
                <a:cs typeface="+mn-cs"/>
              </a:rPr>
              <a:t>to interrupt emerging threats, </a:t>
            </a:r>
            <a:r>
              <a:rPr lang="en-GB" sz="1200" b="1" i="1" kern="1200" dirty="0">
                <a:solidFill>
                  <a:schemeClr val="tx1"/>
                </a:solidFill>
                <a:effectLst/>
                <a:latin typeface="+mn-lt"/>
                <a:ea typeface="+mn-ea"/>
                <a:cs typeface="+mn-cs"/>
              </a:rPr>
              <a:t>without impacting the rest of the business. </a:t>
            </a:r>
            <a:r>
              <a:rPr lang="en-GB" sz="1200" kern="1200" dirty="0">
                <a:solidFill>
                  <a:schemeClr val="tx1"/>
                </a:solidFill>
                <a:effectLst/>
                <a:latin typeface="+mn-lt"/>
                <a:ea typeface="+mn-ea"/>
                <a:cs typeface="+mn-cs"/>
              </a:rPr>
              <a:t>This is because it understands what activity is normal, and what is highly threatening.</a:t>
            </a:r>
            <a:r>
              <a:rPr lang="en-GB" sz="1200" b="1"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instance, Antigena stops fast-moving malware from making connections with a specific file share, but the device it’s operating on is still able to function as it normally would, and the user is not disrupted. So it’s </a:t>
            </a:r>
            <a:r>
              <a:rPr lang="en-GB" sz="1200" b="1" i="1" kern="1200" dirty="0">
                <a:solidFill>
                  <a:schemeClr val="tx1"/>
                </a:solidFill>
                <a:effectLst/>
                <a:latin typeface="+mn-lt"/>
                <a:ea typeface="+mn-ea"/>
                <a:cs typeface="+mn-cs"/>
              </a:rPr>
              <a:t>business as usual.</a:t>
            </a:r>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Antigena is also </a:t>
            </a:r>
            <a:r>
              <a:rPr lang="en-GB" sz="1200" b="1" i="1" kern="1200" dirty="0">
                <a:solidFill>
                  <a:schemeClr val="tx1"/>
                </a:solidFill>
                <a:effectLst/>
                <a:latin typeface="+mn-lt"/>
                <a:ea typeface="+mn-ea"/>
                <a:cs typeface="+mn-cs"/>
              </a:rPr>
              <a:t>fully configurable </a:t>
            </a:r>
            <a:r>
              <a:rPr lang="en-GB" sz="1200" kern="1200" dirty="0">
                <a:solidFill>
                  <a:schemeClr val="tx1"/>
                </a:solidFill>
                <a:effectLst/>
                <a:latin typeface="+mn-lt"/>
                <a:ea typeface="+mn-ea"/>
                <a:cs typeface="+mn-cs"/>
              </a:rPr>
              <a:t>– it can be turned on 24/7, or just when your teams are not present, such as </a:t>
            </a:r>
            <a:r>
              <a:rPr lang="en-GB" sz="1200" b="1" i="1" kern="1200" dirty="0">
                <a:solidFill>
                  <a:schemeClr val="tx1"/>
                </a:solidFill>
                <a:effectLst/>
                <a:latin typeface="+mn-lt"/>
                <a:ea typeface="+mn-ea"/>
                <a:cs typeface="+mn-cs"/>
              </a:rPr>
              <a:t>at</a:t>
            </a:r>
            <a:r>
              <a:rPr lang="en-GB" sz="1200" kern="1200" dirty="0">
                <a:solidFill>
                  <a:schemeClr val="tx1"/>
                </a:solidFill>
                <a:effectLst/>
                <a:latin typeface="+mn-lt"/>
                <a:ea typeface="+mn-ea"/>
                <a:cs typeface="+mn-cs"/>
              </a:rPr>
              <a:t> </a:t>
            </a:r>
            <a:r>
              <a:rPr lang="en-GB" sz="1200" b="1" i="1" kern="1200" dirty="0">
                <a:solidFill>
                  <a:schemeClr val="tx1"/>
                </a:solidFill>
                <a:effectLst/>
                <a:latin typeface="+mn-lt"/>
                <a:ea typeface="+mn-ea"/>
                <a:cs typeface="+mn-cs"/>
              </a:rPr>
              <a:t>nights or on weekends</a:t>
            </a:r>
            <a:r>
              <a:rPr lang="en-GB" sz="1200" kern="1200" dirty="0">
                <a:solidFill>
                  <a:schemeClr val="tx1"/>
                </a:solidFill>
                <a:effectLst/>
                <a:latin typeface="+mn-lt"/>
                <a:ea typeface="+mn-ea"/>
                <a:cs typeface="+mn-cs"/>
              </a:rPr>
              <a:t>. Or it can be used to go after specific kinds of threats, like ransomware. </a:t>
            </a:r>
            <a:endParaRPr lang="en-US"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we’ve mentioned, there are four Antigena modules – this allows you to protect different areas of your infrastructure: cloud, endpoint, network, and email.  </a:t>
            </a:r>
            <a:endParaRPr lang="en-US"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 have to say, the one area where everyone turns it on is the </a:t>
            </a:r>
            <a:r>
              <a:rPr lang="en-GB" sz="1200" b="1" i="1" kern="1200" dirty="0">
                <a:solidFill>
                  <a:schemeClr val="tx1"/>
                </a:solidFill>
                <a:effectLst/>
                <a:latin typeface="+mn-lt"/>
                <a:ea typeface="+mn-ea"/>
                <a:cs typeface="+mn-cs"/>
              </a:rPr>
              <a:t>email environment.</a:t>
            </a:r>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Just briefly on this – you are no doubt already aware that the </a:t>
            </a:r>
            <a:r>
              <a:rPr lang="en-GB" sz="1200" b="1" i="1" kern="1200" dirty="0">
                <a:solidFill>
                  <a:schemeClr val="tx1"/>
                </a:solidFill>
                <a:effectLst/>
                <a:latin typeface="+mn-lt"/>
                <a:ea typeface="+mn-ea"/>
                <a:cs typeface="+mn-cs"/>
              </a:rPr>
              <a:t>vast majority</a:t>
            </a:r>
            <a:r>
              <a:rPr lang="en-GB" sz="1200" kern="1200" dirty="0">
                <a:solidFill>
                  <a:schemeClr val="tx1"/>
                </a:solidFill>
                <a:effectLst/>
                <a:latin typeface="+mn-lt"/>
                <a:ea typeface="+mn-ea"/>
                <a:cs typeface="+mn-cs"/>
              </a:rPr>
              <a:t> </a:t>
            </a:r>
            <a:r>
              <a:rPr lang="en-GB" sz="1200" b="1" i="1" kern="1200" dirty="0">
                <a:solidFill>
                  <a:schemeClr val="tx1"/>
                </a:solidFill>
                <a:effectLst/>
                <a:latin typeface="+mn-lt"/>
                <a:ea typeface="+mn-ea"/>
                <a:cs typeface="+mn-cs"/>
              </a:rPr>
              <a:t>of attacks still come in through email (about 90%), </a:t>
            </a:r>
            <a:r>
              <a:rPr lang="en-GB" sz="1200" kern="1200" dirty="0">
                <a:solidFill>
                  <a:schemeClr val="tx1"/>
                </a:solidFill>
                <a:effectLst/>
                <a:latin typeface="+mn-lt"/>
                <a:ea typeface="+mn-ea"/>
                <a:cs typeface="+mn-cs"/>
              </a:rPr>
              <a:t>and it’s becoming increasingly difficult to distinguish genuine emails from malicious ones. </a:t>
            </a:r>
            <a:endParaRPr lang="en-US"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Antigena Email really is a gamechanger when it comes to </a:t>
            </a:r>
            <a:r>
              <a:rPr lang="en-GB" sz="1200" b="1" i="1" kern="1200" dirty="0">
                <a:solidFill>
                  <a:schemeClr val="tx1"/>
                </a:solidFill>
                <a:effectLst/>
                <a:latin typeface="+mn-lt"/>
                <a:ea typeface="+mn-ea"/>
                <a:cs typeface="+mn-cs"/>
              </a:rPr>
              <a:t>detecting even the most subtle email threats – </a:t>
            </a:r>
            <a:r>
              <a:rPr lang="en-GB" sz="1200" kern="1200" dirty="0">
                <a:solidFill>
                  <a:schemeClr val="tx1"/>
                </a:solidFill>
                <a:effectLst/>
                <a:latin typeface="+mn-lt"/>
                <a:ea typeface="+mn-ea"/>
                <a:cs typeface="+mn-cs"/>
              </a:rPr>
              <a:t>and</a:t>
            </a:r>
            <a:r>
              <a:rPr lang="en-GB" sz="1200" b="1"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it consistently catches advanced phishing emails attacks </a:t>
            </a:r>
            <a:r>
              <a:rPr lang="en-GB" sz="1200" b="1" i="1" kern="1200" dirty="0">
                <a:solidFill>
                  <a:schemeClr val="tx1"/>
                </a:solidFill>
                <a:effectLst/>
                <a:latin typeface="+mn-lt"/>
                <a:ea typeface="+mn-ea"/>
                <a:cs typeface="+mn-cs"/>
              </a:rPr>
              <a:t>better</a:t>
            </a:r>
            <a:r>
              <a:rPr lang="en-GB" sz="1200" i="1" kern="1200" dirty="0">
                <a:solidFill>
                  <a:schemeClr val="tx1"/>
                </a:solidFill>
                <a:effectLst/>
                <a:latin typeface="+mn-lt"/>
                <a:ea typeface="+mn-ea"/>
                <a:cs typeface="+mn-cs"/>
              </a:rPr>
              <a:t> and </a:t>
            </a:r>
            <a:r>
              <a:rPr lang="en-GB" sz="1200" b="1" i="1" kern="1200" dirty="0">
                <a:solidFill>
                  <a:schemeClr val="tx1"/>
                </a:solidFill>
                <a:effectLst/>
                <a:latin typeface="+mn-lt"/>
                <a:ea typeface="+mn-ea"/>
                <a:cs typeface="+mn-cs"/>
              </a:rPr>
              <a:t>faster</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than Microsoft. </a:t>
            </a:r>
            <a:endParaRPr lang="en-US"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reason for this is that Antigena Email, as with the other modules, uses all of the </a:t>
            </a:r>
            <a:r>
              <a:rPr lang="en-GB" sz="1200" b="1" i="1" kern="1200" dirty="0">
                <a:solidFill>
                  <a:schemeClr val="tx1"/>
                </a:solidFill>
                <a:effectLst/>
                <a:latin typeface="+mn-lt"/>
                <a:ea typeface="+mn-ea"/>
                <a:cs typeface="+mn-cs"/>
              </a:rPr>
              <a:t>rich intelligence </a:t>
            </a:r>
            <a:r>
              <a:rPr lang="en-GB" sz="1200" kern="1200" dirty="0">
                <a:solidFill>
                  <a:schemeClr val="tx1"/>
                </a:solidFill>
                <a:effectLst/>
                <a:latin typeface="+mn-lt"/>
                <a:ea typeface="+mn-ea"/>
                <a:cs typeface="+mn-cs"/>
              </a:rPr>
              <a:t>it has learnt from the entirety of the digital environment – everything the Enterprise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Immune System has learnt – and </a:t>
            </a:r>
            <a:r>
              <a:rPr lang="en-GB" sz="1200" b="1" i="1" kern="1200" dirty="0">
                <a:solidFill>
                  <a:schemeClr val="tx1"/>
                </a:solidFill>
                <a:effectLst/>
                <a:latin typeface="+mn-lt"/>
                <a:ea typeface="+mn-ea"/>
                <a:cs typeface="+mn-cs"/>
              </a:rPr>
              <a:t>uses that context when </a:t>
            </a:r>
            <a:r>
              <a:rPr lang="en-GB" sz="1200" b="1" i="1" kern="1200" dirty="0" err="1">
                <a:solidFill>
                  <a:schemeClr val="tx1"/>
                </a:solidFill>
                <a:effectLst/>
                <a:latin typeface="+mn-lt"/>
                <a:ea typeface="+mn-ea"/>
                <a:cs typeface="+mn-cs"/>
              </a:rPr>
              <a:t>analyzing</a:t>
            </a:r>
            <a:r>
              <a:rPr lang="en-GB" sz="1200" b="1" i="1" kern="1200" dirty="0">
                <a:solidFill>
                  <a:schemeClr val="tx1"/>
                </a:solidFill>
                <a:effectLst/>
                <a:latin typeface="+mn-lt"/>
                <a:ea typeface="+mn-ea"/>
                <a:cs typeface="+mn-cs"/>
              </a:rPr>
              <a:t> threats in the email environment</a:t>
            </a:r>
            <a:r>
              <a:rPr lang="en-GB" sz="1200" kern="1200" dirty="0">
                <a:solidFill>
                  <a:schemeClr val="tx1"/>
                </a:solidFill>
                <a:effectLst/>
                <a:latin typeface="+mn-lt"/>
                <a:ea typeface="+mn-ea"/>
                <a:cs typeface="+mn-cs"/>
              </a:rPr>
              <a:t>. That’s why it’s so effective in stopping the malicious emails that legacy tools let in. </a:t>
            </a:r>
            <a:endParaRPr lang="en-US"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 Autonomous Response technology is unique. </a:t>
            </a:r>
            <a:r>
              <a:rPr lang="en-GB" sz="1200" b="1" i="1" kern="1200" dirty="0">
                <a:solidFill>
                  <a:schemeClr val="tx1"/>
                </a:solidFill>
                <a:effectLst/>
                <a:latin typeface="+mn-lt"/>
                <a:ea typeface="+mn-ea"/>
                <a:cs typeface="+mn-cs"/>
              </a:rPr>
              <a:t>No one else can do this</a:t>
            </a:r>
            <a:r>
              <a:rPr lang="en-GB" sz="1200" kern="1200" dirty="0">
                <a:solidFill>
                  <a:schemeClr val="tx1"/>
                </a:solidFill>
                <a:effectLst/>
                <a:latin typeface="+mn-lt"/>
                <a:ea typeface="+mn-ea"/>
                <a:cs typeface="+mn-cs"/>
              </a:rPr>
              <a:t>, and it is of course an increasingly critical capability </a:t>
            </a:r>
            <a:r>
              <a:rPr lang="en-GB" sz="1200" b="1" i="1" kern="1200" dirty="0">
                <a:solidFill>
                  <a:schemeClr val="tx1"/>
                </a:solidFill>
                <a:effectLst/>
                <a:latin typeface="+mn-lt"/>
                <a:ea typeface="+mn-ea"/>
                <a:cs typeface="+mn-cs"/>
              </a:rPr>
              <a:t>as machine-speed attacks are fast becoming the norm. </a:t>
            </a:r>
            <a:endParaRPr lang="en-US" sz="1200" kern="1200" dirty="0">
              <a:solidFill>
                <a:schemeClr val="tx1"/>
              </a:solidFill>
              <a:effectLst/>
              <a:latin typeface="+mn-lt"/>
              <a:ea typeface="+mn-ea"/>
              <a:cs typeface="+mn-cs"/>
            </a:endParaRPr>
          </a:p>
          <a:p>
            <a:endParaRPr lang="en-GB" dirty="0"/>
          </a:p>
          <a:p>
            <a:endParaRPr lang="en-GB" dirty="0"/>
          </a:p>
          <a:p>
            <a:endParaRPr lang="en-US" dirty="0"/>
          </a:p>
        </p:txBody>
      </p:sp>
      <p:sp>
        <p:nvSpPr>
          <p:cNvPr id="4" name="Slide Number Placeholder 3"/>
          <p:cNvSpPr>
            <a:spLocks noGrp="1"/>
          </p:cNvSpPr>
          <p:nvPr>
            <p:ph type="sldNum" sz="quarter" idx="10"/>
          </p:nvPr>
        </p:nvSpPr>
        <p:spPr/>
        <p:txBody>
          <a:bodyPr/>
          <a:lstStyle/>
          <a:p>
            <a:fld id="{EAA3854A-4EE2-CD45-A2D0-3A70BAD522B9}" type="slidenum">
              <a:rPr lang="en-GB" smtClean="0"/>
              <a:t>9</a:t>
            </a:fld>
            <a:endParaRPr lang="en-GB" dirty="0"/>
          </a:p>
        </p:txBody>
      </p:sp>
    </p:spTree>
    <p:extLst>
      <p:ext uri="{BB962C8B-B14F-4D97-AF65-F5344CB8AC3E}">
        <p14:creationId xmlns:p14="http://schemas.microsoft.com/office/powerpoint/2010/main" val="2209940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Master" Target="../slideMasters/slideMaster2.xml"/><Relationship Id="rId4" Type="http://schemas.openxmlformats.org/officeDocument/2006/relationships/image" Target="../media/image7.tif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E7821-D86D-9E4B-BE8C-086A1A41E46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05BC3A74-5ABA-F44C-A26D-1DA3486813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4B0D228D-2C9E-4649-8BBA-059D55F6F68E}"/>
              </a:ext>
            </a:extLst>
          </p:cNvPr>
          <p:cNvSpPr>
            <a:spLocks noGrp="1"/>
          </p:cNvSpPr>
          <p:nvPr>
            <p:ph type="dt" sz="half" idx="10"/>
          </p:nvPr>
        </p:nvSpPr>
        <p:spPr/>
        <p:txBody>
          <a:bodyPr/>
          <a:lstStyle/>
          <a:p>
            <a:fld id="{33F51134-3098-C041-B226-7B24E025908F}" type="datetimeFigureOut">
              <a:rPr lang="en-GB" smtClean="0"/>
              <a:t>28/07/2020</a:t>
            </a:fld>
            <a:endParaRPr lang="en-GB" dirty="0"/>
          </a:p>
        </p:txBody>
      </p:sp>
      <p:sp>
        <p:nvSpPr>
          <p:cNvPr id="5" name="Footer Placeholder 4">
            <a:extLst>
              <a:ext uri="{FF2B5EF4-FFF2-40B4-BE49-F238E27FC236}">
                <a16:creationId xmlns:a16="http://schemas.microsoft.com/office/drawing/2014/main" id="{8887850D-E114-764C-A57E-5300D966AAB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5495F4D-ECBB-E643-A3E6-3F8C0F4B24EC}"/>
              </a:ext>
            </a:extLst>
          </p:cNvPr>
          <p:cNvSpPr>
            <a:spLocks noGrp="1"/>
          </p:cNvSpPr>
          <p:nvPr>
            <p:ph type="sldNum" sz="quarter" idx="12"/>
          </p:nvPr>
        </p:nvSpPr>
        <p:spPr/>
        <p:txBody>
          <a:bodyPr/>
          <a:lstStyle/>
          <a:p>
            <a:fld id="{E879600E-C193-6F48-AC6E-13C516B9B828}" type="slidenum">
              <a:rPr lang="en-GB" smtClean="0"/>
              <a:t>‹#›</a:t>
            </a:fld>
            <a:endParaRPr lang="en-GB" dirty="0"/>
          </a:p>
        </p:txBody>
      </p:sp>
    </p:spTree>
    <p:extLst>
      <p:ext uri="{BB962C8B-B14F-4D97-AF65-F5344CB8AC3E}">
        <p14:creationId xmlns:p14="http://schemas.microsoft.com/office/powerpoint/2010/main" val="3065768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7EA0B-CB82-FD4F-A9A2-C359C7F42D29}"/>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8F7D9384-4F79-A04B-8390-2A3C5A07551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C5EC81B-B2BD-6D49-B225-548A9387FE25}"/>
              </a:ext>
            </a:extLst>
          </p:cNvPr>
          <p:cNvSpPr>
            <a:spLocks noGrp="1"/>
          </p:cNvSpPr>
          <p:nvPr>
            <p:ph type="dt" sz="half" idx="10"/>
          </p:nvPr>
        </p:nvSpPr>
        <p:spPr/>
        <p:txBody>
          <a:bodyPr/>
          <a:lstStyle/>
          <a:p>
            <a:fld id="{33F51134-3098-C041-B226-7B24E025908F}" type="datetimeFigureOut">
              <a:rPr lang="en-GB" smtClean="0"/>
              <a:t>28/07/2020</a:t>
            </a:fld>
            <a:endParaRPr lang="en-GB" dirty="0"/>
          </a:p>
        </p:txBody>
      </p:sp>
      <p:sp>
        <p:nvSpPr>
          <p:cNvPr id="5" name="Footer Placeholder 4">
            <a:extLst>
              <a:ext uri="{FF2B5EF4-FFF2-40B4-BE49-F238E27FC236}">
                <a16:creationId xmlns:a16="http://schemas.microsoft.com/office/drawing/2014/main" id="{8188ACAF-1331-A642-9971-93BCC173932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7B0F84C-AEC1-8247-9712-797131182DFE}"/>
              </a:ext>
            </a:extLst>
          </p:cNvPr>
          <p:cNvSpPr>
            <a:spLocks noGrp="1"/>
          </p:cNvSpPr>
          <p:nvPr>
            <p:ph type="sldNum" sz="quarter" idx="12"/>
          </p:nvPr>
        </p:nvSpPr>
        <p:spPr/>
        <p:txBody>
          <a:bodyPr/>
          <a:lstStyle/>
          <a:p>
            <a:fld id="{E879600E-C193-6F48-AC6E-13C516B9B828}" type="slidenum">
              <a:rPr lang="en-GB" smtClean="0"/>
              <a:t>‹#›</a:t>
            </a:fld>
            <a:endParaRPr lang="en-GB" dirty="0"/>
          </a:p>
        </p:txBody>
      </p:sp>
    </p:spTree>
    <p:extLst>
      <p:ext uri="{BB962C8B-B14F-4D97-AF65-F5344CB8AC3E}">
        <p14:creationId xmlns:p14="http://schemas.microsoft.com/office/powerpoint/2010/main" val="3346497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AD2983-7982-CE4D-A833-C0C1E0729D46}"/>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D1566C6-9BE8-404F-A3AE-3695AE34545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4377003-F4DB-F24B-97DE-BCB79B12574A}"/>
              </a:ext>
            </a:extLst>
          </p:cNvPr>
          <p:cNvSpPr>
            <a:spLocks noGrp="1"/>
          </p:cNvSpPr>
          <p:nvPr>
            <p:ph type="dt" sz="half" idx="10"/>
          </p:nvPr>
        </p:nvSpPr>
        <p:spPr/>
        <p:txBody>
          <a:bodyPr/>
          <a:lstStyle/>
          <a:p>
            <a:fld id="{33F51134-3098-C041-B226-7B24E025908F}" type="datetimeFigureOut">
              <a:rPr lang="en-GB" smtClean="0"/>
              <a:t>28/07/2020</a:t>
            </a:fld>
            <a:endParaRPr lang="en-GB" dirty="0"/>
          </a:p>
        </p:txBody>
      </p:sp>
      <p:sp>
        <p:nvSpPr>
          <p:cNvPr id="5" name="Footer Placeholder 4">
            <a:extLst>
              <a:ext uri="{FF2B5EF4-FFF2-40B4-BE49-F238E27FC236}">
                <a16:creationId xmlns:a16="http://schemas.microsoft.com/office/drawing/2014/main" id="{9D0CA246-4497-084F-B786-24B30FD1E10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A070B82-D46F-AB41-BC89-51706AD9B267}"/>
              </a:ext>
            </a:extLst>
          </p:cNvPr>
          <p:cNvSpPr>
            <a:spLocks noGrp="1"/>
          </p:cNvSpPr>
          <p:nvPr>
            <p:ph type="sldNum" sz="quarter" idx="12"/>
          </p:nvPr>
        </p:nvSpPr>
        <p:spPr/>
        <p:txBody>
          <a:bodyPr/>
          <a:lstStyle/>
          <a:p>
            <a:fld id="{E879600E-C193-6F48-AC6E-13C516B9B828}" type="slidenum">
              <a:rPr lang="en-GB" smtClean="0"/>
              <a:t>‹#›</a:t>
            </a:fld>
            <a:endParaRPr lang="en-GB" dirty="0"/>
          </a:p>
        </p:txBody>
      </p:sp>
    </p:spTree>
    <p:extLst>
      <p:ext uri="{BB962C8B-B14F-4D97-AF65-F5344CB8AC3E}">
        <p14:creationId xmlns:p14="http://schemas.microsoft.com/office/powerpoint/2010/main" val="2408124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9" name="Rectangle 18"/>
          <p:cNvSpPr/>
          <p:nvPr userDrawn="1"/>
        </p:nvSpPr>
        <p:spPr>
          <a:xfrm>
            <a:off x="1159929" y="0"/>
            <a:ext cx="52921" cy="615632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solidFill>
                <a:prstClr val="white"/>
              </a:solidFill>
            </a:endParaRPr>
          </a:p>
        </p:txBody>
      </p:sp>
      <p:pic>
        <p:nvPicPr>
          <p:cNvPr id="7" name="Picture 6" descr="A picture containing drawing&#10;&#10;Description automatically generated">
            <a:extLst>
              <a:ext uri="{FF2B5EF4-FFF2-40B4-BE49-F238E27FC236}">
                <a16:creationId xmlns:a16="http://schemas.microsoft.com/office/drawing/2014/main" id="{49E70915-A9D3-8D4F-B7DE-5DC533D904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205290" y="555114"/>
            <a:ext cx="2125214" cy="355358"/>
          </a:xfrm>
          <a:prstGeom prst="rect">
            <a:avLst/>
          </a:prstGeom>
        </p:spPr>
      </p:pic>
    </p:spTree>
    <p:extLst>
      <p:ext uri="{BB962C8B-B14F-4D97-AF65-F5344CB8AC3E}">
        <p14:creationId xmlns:p14="http://schemas.microsoft.com/office/powerpoint/2010/main" val="2650814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OPTION1">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54858"/>
            <a:ext cx="10515600" cy="4822105"/>
          </a:xfrm>
        </p:spPr>
        <p:txBody>
          <a:bodyPr/>
          <a:lstStyle>
            <a:lvl1pPr marL="360000" indent="-360000">
              <a:buSzPct val="75000"/>
              <a:buFontTx/>
              <a:buBlip>
                <a:blip r:embed="rId2"/>
              </a:buBlip>
              <a:defRPr>
                <a:solidFill>
                  <a:srgbClr val="212538"/>
                </a:solidFill>
                <a:latin typeface="Arial" charset="0"/>
                <a:ea typeface="Arial" charset="0"/>
                <a:cs typeface="Arial" charset="0"/>
              </a:defRPr>
            </a:lvl1pPr>
            <a:lvl2pPr marL="685800" indent="-228600">
              <a:buSzPct val="75000"/>
              <a:buFontTx/>
              <a:buBlip>
                <a:blip r:embed="rId2"/>
              </a:buBlip>
              <a:defRPr>
                <a:solidFill>
                  <a:srgbClr val="212538"/>
                </a:solidFill>
                <a:latin typeface="Arial" charset="0"/>
                <a:ea typeface="Arial" charset="0"/>
                <a:cs typeface="Arial" charset="0"/>
              </a:defRPr>
            </a:lvl2pPr>
            <a:lvl3pPr marL="1143000" indent="-228600">
              <a:buSzPct val="75000"/>
              <a:buFontTx/>
              <a:buBlip>
                <a:blip r:embed="rId2"/>
              </a:buBlip>
              <a:defRPr>
                <a:solidFill>
                  <a:srgbClr val="212538"/>
                </a:solidFill>
                <a:latin typeface="Arial" charset="0"/>
                <a:ea typeface="Arial" charset="0"/>
                <a:cs typeface="Arial" charset="0"/>
              </a:defRPr>
            </a:lvl3pPr>
            <a:lvl4pPr marL="1600200" indent="-228600">
              <a:buSzPct val="75000"/>
              <a:buFontTx/>
              <a:buBlip>
                <a:blip r:embed="rId2"/>
              </a:buBlip>
              <a:defRPr>
                <a:solidFill>
                  <a:srgbClr val="212538"/>
                </a:solidFill>
                <a:latin typeface="Arial" charset="0"/>
                <a:ea typeface="Arial" charset="0"/>
                <a:cs typeface="Arial" charset="0"/>
              </a:defRPr>
            </a:lvl4pPr>
            <a:lvl5pPr marL="2057400" indent="-228600">
              <a:buSzPct val="75000"/>
              <a:buFontTx/>
              <a:buBlip>
                <a:blip r:embed="rId2"/>
              </a:buBlip>
              <a:defRPr>
                <a:solidFill>
                  <a:srgbClr val="212538"/>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62372BC3-4BC7-AD4F-904B-88BD88D7B1E3}" type="datetimeFigureOut">
              <a:rPr lang="en-GB" smtClean="0"/>
              <a:t>28/07/2020</a:t>
            </a:fld>
            <a:endParaRPr lang="en-GB" dirty="0"/>
          </a:p>
        </p:txBody>
      </p:sp>
      <p:sp>
        <p:nvSpPr>
          <p:cNvPr id="6" name="Slide Number Placeholder 5"/>
          <p:cNvSpPr>
            <a:spLocks noGrp="1"/>
          </p:cNvSpPr>
          <p:nvPr>
            <p:ph type="sldNum" sz="quarter" idx="12"/>
          </p:nvPr>
        </p:nvSpPr>
        <p:spPr/>
        <p:txBody>
          <a:bodyPr/>
          <a:lstStyle/>
          <a:p>
            <a:fld id="{4BCD96D6-3410-E441-BC80-4D69BFAA3E2C}" type="slidenum">
              <a:rPr lang="en-GB" smtClean="0"/>
              <a:t>‹#›</a:t>
            </a:fld>
            <a:endParaRPr lang="en-GB" dirty="0"/>
          </a:p>
        </p:txBody>
      </p:sp>
      <p:sp>
        <p:nvSpPr>
          <p:cNvPr id="9" name="Title 14"/>
          <p:cNvSpPr>
            <a:spLocks noGrp="1"/>
          </p:cNvSpPr>
          <p:nvPr>
            <p:ph type="title" hasCustomPrompt="1"/>
          </p:nvPr>
        </p:nvSpPr>
        <p:spPr>
          <a:xfrm>
            <a:off x="838200" y="543465"/>
            <a:ext cx="10515599" cy="434974"/>
          </a:xfrm>
        </p:spPr>
        <p:txBody>
          <a:bodyPr lIns="0" tIns="0" rIns="0" bIns="0">
            <a:noAutofit/>
          </a:bodyPr>
          <a:lstStyle>
            <a:lvl1pPr>
              <a:defRPr sz="3200" baseline="0">
                <a:solidFill>
                  <a:srgbClr val="212538"/>
                </a:solidFill>
                <a:latin typeface="Arial" charset="0"/>
                <a:ea typeface="Arial" charset="0"/>
                <a:cs typeface="Arial" charset="0"/>
              </a:defRPr>
            </a:lvl1pPr>
          </a:lstStyle>
          <a:p>
            <a:r>
              <a:rPr lang="en-GB" dirty="0">
                <a:solidFill>
                  <a:srgbClr val="212538"/>
                </a:solidFill>
              </a:rPr>
              <a:t>Title Goes Here</a:t>
            </a:r>
          </a:p>
        </p:txBody>
      </p:sp>
    </p:spTree>
    <p:extLst>
      <p:ext uri="{BB962C8B-B14F-4D97-AF65-F5344CB8AC3E}">
        <p14:creationId xmlns:p14="http://schemas.microsoft.com/office/powerpoint/2010/main" val="3544185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E7821-D86D-9E4B-BE8C-086A1A41E46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05BC3A74-5ABA-F44C-A26D-1DA3486813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4B0D228D-2C9E-4649-8BBA-059D55F6F68E}"/>
              </a:ext>
            </a:extLst>
          </p:cNvPr>
          <p:cNvSpPr>
            <a:spLocks noGrp="1"/>
          </p:cNvSpPr>
          <p:nvPr>
            <p:ph type="dt" sz="half" idx="10"/>
          </p:nvPr>
        </p:nvSpPr>
        <p:spPr/>
        <p:txBody>
          <a:bodyPr/>
          <a:lstStyle/>
          <a:p>
            <a:fld id="{33F51134-3098-C041-B226-7B24E025908F}" type="datetimeFigureOut">
              <a:rPr lang="en-GB" smtClean="0"/>
              <a:t>28/07/2020</a:t>
            </a:fld>
            <a:endParaRPr lang="en-GB" dirty="0"/>
          </a:p>
        </p:txBody>
      </p:sp>
      <p:sp>
        <p:nvSpPr>
          <p:cNvPr id="5" name="Footer Placeholder 4">
            <a:extLst>
              <a:ext uri="{FF2B5EF4-FFF2-40B4-BE49-F238E27FC236}">
                <a16:creationId xmlns:a16="http://schemas.microsoft.com/office/drawing/2014/main" id="{8887850D-E114-764C-A57E-5300D966AAB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5495F4D-ECBB-E643-A3E6-3F8C0F4B24EC}"/>
              </a:ext>
            </a:extLst>
          </p:cNvPr>
          <p:cNvSpPr>
            <a:spLocks noGrp="1"/>
          </p:cNvSpPr>
          <p:nvPr>
            <p:ph type="sldNum" sz="quarter" idx="12"/>
          </p:nvPr>
        </p:nvSpPr>
        <p:spPr/>
        <p:txBody>
          <a:bodyPr/>
          <a:lstStyle/>
          <a:p>
            <a:fld id="{E879600E-C193-6F48-AC6E-13C516B9B828}" type="slidenum">
              <a:rPr lang="en-GB" smtClean="0"/>
              <a:t>‹#›</a:t>
            </a:fld>
            <a:endParaRPr lang="en-GB" dirty="0"/>
          </a:p>
        </p:txBody>
      </p:sp>
    </p:spTree>
    <p:extLst>
      <p:ext uri="{BB962C8B-B14F-4D97-AF65-F5344CB8AC3E}">
        <p14:creationId xmlns:p14="http://schemas.microsoft.com/office/powerpoint/2010/main" val="568063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FB7A1-A104-CD49-B5F1-80C1F48092B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852DC9D-EA54-BA40-9EB0-D3BF8B5FDF6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4B487F3-8686-514A-97CA-5026BC2CB697}"/>
              </a:ext>
            </a:extLst>
          </p:cNvPr>
          <p:cNvSpPr>
            <a:spLocks noGrp="1"/>
          </p:cNvSpPr>
          <p:nvPr>
            <p:ph type="dt" sz="half" idx="10"/>
          </p:nvPr>
        </p:nvSpPr>
        <p:spPr/>
        <p:txBody>
          <a:bodyPr/>
          <a:lstStyle/>
          <a:p>
            <a:fld id="{33F51134-3098-C041-B226-7B24E025908F}" type="datetimeFigureOut">
              <a:rPr lang="en-GB" smtClean="0"/>
              <a:t>28/07/2020</a:t>
            </a:fld>
            <a:endParaRPr lang="en-GB" dirty="0"/>
          </a:p>
        </p:txBody>
      </p:sp>
      <p:sp>
        <p:nvSpPr>
          <p:cNvPr id="5" name="Footer Placeholder 4">
            <a:extLst>
              <a:ext uri="{FF2B5EF4-FFF2-40B4-BE49-F238E27FC236}">
                <a16:creationId xmlns:a16="http://schemas.microsoft.com/office/drawing/2014/main" id="{A1924CB1-FD32-5E43-AC78-9FD254607C5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47865F0-83B8-6E4D-BF66-502522D6C965}"/>
              </a:ext>
            </a:extLst>
          </p:cNvPr>
          <p:cNvSpPr>
            <a:spLocks noGrp="1"/>
          </p:cNvSpPr>
          <p:nvPr>
            <p:ph type="sldNum" sz="quarter" idx="12"/>
          </p:nvPr>
        </p:nvSpPr>
        <p:spPr/>
        <p:txBody>
          <a:bodyPr/>
          <a:lstStyle/>
          <a:p>
            <a:fld id="{E879600E-C193-6F48-AC6E-13C516B9B828}" type="slidenum">
              <a:rPr lang="en-GB" smtClean="0"/>
              <a:t>‹#›</a:t>
            </a:fld>
            <a:endParaRPr lang="en-GB" dirty="0"/>
          </a:p>
        </p:txBody>
      </p:sp>
    </p:spTree>
    <p:extLst>
      <p:ext uri="{BB962C8B-B14F-4D97-AF65-F5344CB8AC3E}">
        <p14:creationId xmlns:p14="http://schemas.microsoft.com/office/powerpoint/2010/main" val="1377476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E72F3-9F27-FE46-A968-57A7C86654A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0FA3E613-8F1C-8545-8EDB-9922D171DE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5F4F528-F918-604B-AE96-AE3DF3153B62}"/>
              </a:ext>
            </a:extLst>
          </p:cNvPr>
          <p:cNvSpPr>
            <a:spLocks noGrp="1"/>
          </p:cNvSpPr>
          <p:nvPr>
            <p:ph type="dt" sz="half" idx="10"/>
          </p:nvPr>
        </p:nvSpPr>
        <p:spPr/>
        <p:txBody>
          <a:bodyPr/>
          <a:lstStyle/>
          <a:p>
            <a:fld id="{33F51134-3098-C041-B226-7B24E025908F}" type="datetimeFigureOut">
              <a:rPr lang="en-GB" smtClean="0"/>
              <a:t>28/07/2020</a:t>
            </a:fld>
            <a:endParaRPr lang="en-GB" dirty="0"/>
          </a:p>
        </p:txBody>
      </p:sp>
      <p:sp>
        <p:nvSpPr>
          <p:cNvPr id="5" name="Footer Placeholder 4">
            <a:extLst>
              <a:ext uri="{FF2B5EF4-FFF2-40B4-BE49-F238E27FC236}">
                <a16:creationId xmlns:a16="http://schemas.microsoft.com/office/drawing/2014/main" id="{5971B950-F802-6844-917D-722ABDAB604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B614AA1-ADEB-1642-AA0C-79F370DF8392}"/>
              </a:ext>
            </a:extLst>
          </p:cNvPr>
          <p:cNvSpPr>
            <a:spLocks noGrp="1"/>
          </p:cNvSpPr>
          <p:nvPr>
            <p:ph type="sldNum" sz="quarter" idx="12"/>
          </p:nvPr>
        </p:nvSpPr>
        <p:spPr/>
        <p:txBody>
          <a:bodyPr/>
          <a:lstStyle/>
          <a:p>
            <a:fld id="{E879600E-C193-6F48-AC6E-13C516B9B828}" type="slidenum">
              <a:rPr lang="en-GB" smtClean="0"/>
              <a:t>‹#›</a:t>
            </a:fld>
            <a:endParaRPr lang="en-GB" dirty="0"/>
          </a:p>
        </p:txBody>
      </p:sp>
    </p:spTree>
    <p:extLst>
      <p:ext uri="{BB962C8B-B14F-4D97-AF65-F5344CB8AC3E}">
        <p14:creationId xmlns:p14="http://schemas.microsoft.com/office/powerpoint/2010/main" val="2410666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7ED87-A842-5B48-85C0-62EB9CA6805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67E2E1E-D922-EB43-AB4A-BE628D19127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ECF0770-E809-3D44-A168-D07DD8B51C1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54060BD2-160E-F941-8C0F-1450AA589545}"/>
              </a:ext>
            </a:extLst>
          </p:cNvPr>
          <p:cNvSpPr>
            <a:spLocks noGrp="1"/>
          </p:cNvSpPr>
          <p:nvPr>
            <p:ph type="dt" sz="half" idx="10"/>
          </p:nvPr>
        </p:nvSpPr>
        <p:spPr/>
        <p:txBody>
          <a:bodyPr/>
          <a:lstStyle/>
          <a:p>
            <a:fld id="{33F51134-3098-C041-B226-7B24E025908F}" type="datetimeFigureOut">
              <a:rPr lang="en-GB" smtClean="0"/>
              <a:t>28/07/2020</a:t>
            </a:fld>
            <a:endParaRPr lang="en-GB" dirty="0"/>
          </a:p>
        </p:txBody>
      </p:sp>
      <p:sp>
        <p:nvSpPr>
          <p:cNvPr id="6" name="Footer Placeholder 5">
            <a:extLst>
              <a:ext uri="{FF2B5EF4-FFF2-40B4-BE49-F238E27FC236}">
                <a16:creationId xmlns:a16="http://schemas.microsoft.com/office/drawing/2014/main" id="{5BDB9934-EF78-F141-A04E-B12C3E3B57DA}"/>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7E014461-3E21-2D49-8259-893E9A59BEAC}"/>
              </a:ext>
            </a:extLst>
          </p:cNvPr>
          <p:cNvSpPr>
            <a:spLocks noGrp="1"/>
          </p:cNvSpPr>
          <p:nvPr>
            <p:ph type="sldNum" sz="quarter" idx="12"/>
          </p:nvPr>
        </p:nvSpPr>
        <p:spPr/>
        <p:txBody>
          <a:bodyPr/>
          <a:lstStyle/>
          <a:p>
            <a:fld id="{E879600E-C193-6F48-AC6E-13C516B9B828}" type="slidenum">
              <a:rPr lang="en-GB" smtClean="0"/>
              <a:t>‹#›</a:t>
            </a:fld>
            <a:endParaRPr lang="en-GB" dirty="0"/>
          </a:p>
        </p:txBody>
      </p:sp>
    </p:spTree>
    <p:extLst>
      <p:ext uri="{BB962C8B-B14F-4D97-AF65-F5344CB8AC3E}">
        <p14:creationId xmlns:p14="http://schemas.microsoft.com/office/powerpoint/2010/main" val="40161082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D6673-3E8C-BE4E-A630-4405F8DED990}"/>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B127A027-95AD-2F45-9BAC-A5524E63AE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40F5FC7-9D8F-074A-AFF6-74D9330728B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4881A3E-7912-E447-AF13-F56EC71BD7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B02BDC5-8048-4948-B697-A6975636693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286F8188-3292-B847-AB8C-167C7D5B69ED}"/>
              </a:ext>
            </a:extLst>
          </p:cNvPr>
          <p:cNvSpPr>
            <a:spLocks noGrp="1"/>
          </p:cNvSpPr>
          <p:nvPr>
            <p:ph type="dt" sz="half" idx="10"/>
          </p:nvPr>
        </p:nvSpPr>
        <p:spPr/>
        <p:txBody>
          <a:bodyPr/>
          <a:lstStyle/>
          <a:p>
            <a:fld id="{33F51134-3098-C041-B226-7B24E025908F}" type="datetimeFigureOut">
              <a:rPr lang="en-GB" smtClean="0"/>
              <a:t>28/07/2020</a:t>
            </a:fld>
            <a:endParaRPr lang="en-GB" dirty="0"/>
          </a:p>
        </p:txBody>
      </p:sp>
      <p:sp>
        <p:nvSpPr>
          <p:cNvPr id="8" name="Footer Placeholder 7">
            <a:extLst>
              <a:ext uri="{FF2B5EF4-FFF2-40B4-BE49-F238E27FC236}">
                <a16:creationId xmlns:a16="http://schemas.microsoft.com/office/drawing/2014/main" id="{8265EC61-14CD-184D-90E4-074CF245C1C8}"/>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0E76F6C6-FA01-1141-B1FC-7F99B1C6053E}"/>
              </a:ext>
            </a:extLst>
          </p:cNvPr>
          <p:cNvSpPr>
            <a:spLocks noGrp="1"/>
          </p:cNvSpPr>
          <p:nvPr>
            <p:ph type="sldNum" sz="quarter" idx="12"/>
          </p:nvPr>
        </p:nvSpPr>
        <p:spPr/>
        <p:txBody>
          <a:bodyPr/>
          <a:lstStyle/>
          <a:p>
            <a:fld id="{E879600E-C193-6F48-AC6E-13C516B9B828}" type="slidenum">
              <a:rPr lang="en-GB" smtClean="0"/>
              <a:t>‹#›</a:t>
            </a:fld>
            <a:endParaRPr lang="en-GB" dirty="0"/>
          </a:p>
        </p:txBody>
      </p:sp>
    </p:spTree>
    <p:extLst>
      <p:ext uri="{BB962C8B-B14F-4D97-AF65-F5344CB8AC3E}">
        <p14:creationId xmlns:p14="http://schemas.microsoft.com/office/powerpoint/2010/main" val="3533949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85431-40BE-C64E-BF77-775321179BE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D8A5876B-6A06-2B47-B662-99981D5DE5A7}"/>
              </a:ext>
            </a:extLst>
          </p:cNvPr>
          <p:cNvSpPr>
            <a:spLocks noGrp="1"/>
          </p:cNvSpPr>
          <p:nvPr>
            <p:ph type="dt" sz="half" idx="10"/>
          </p:nvPr>
        </p:nvSpPr>
        <p:spPr/>
        <p:txBody>
          <a:bodyPr/>
          <a:lstStyle/>
          <a:p>
            <a:fld id="{33F51134-3098-C041-B226-7B24E025908F}" type="datetimeFigureOut">
              <a:rPr lang="en-GB" smtClean="0"/>
              <a:t>28/07/2020</a:t>
            </a:fld>
            <a:endParaRPr lang="en-GB" dirty="0"/>
          </a:p>
        </p:txBody>
      </p:sp>
      <p:sp>
        <p:nvSpPr>
          <p:cNvPr id="4" name="Footer Placeholder 3">
            <a:extLst>
              <a:ext uri="{FF2B5EF4-FFF2-40B4-BE49-F238E27FC236}">
                <a16:creationId xmlns:a16="http://schemas.microsoft.com/office/drawing/2014/main" id="{D69181E0-59D9-AB4A-B2DD-575745BC4CE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547F5312-057B-CB4E-876B-7FAAD2A2C318}"/>
              </a:ext>
            </a:extLst>
          </p:cNvPr>
          <p:cNvSpPr>
            <a:spLocks noGrp="1"/>
          </p:cNvSpPr>
          <p:nvPr>
            <p:ph type="sldNum" sz="quarter" idx="12"/>
          </p:nvPr>
        </p:nvSpPr>
        <p:spPr/>
        <p:txBody>
          <a:bodyPr/>
          <a:lstStyle/>
          <a:p>
            <a:fld id="{E879600E-C193-6F48-AC6E-13C516B9B828}" type="slidenum">
              <a:rPr lang="en-GB" smtClean="0"/>
              <a:t>‹#›</a:t>
            </a:fld>
            <a:endParaRPr lang="en-GB" dirty="0"/>
          </a:p>
        </p:txBody>
      </p:sp>
    </p:spTree>
    <p:extLst>
      <p:ext uri="{BB962C8B-B14F-4D97-AF65-F5344CB8AC3E}">
        <p14:creationId xmlns:p14="http://schemas.microsoft.com/office/powerpoint/2010/main" val="4163152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FB7A1-A104-CD49-B5F1-80C1F48092B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852DC9D-EA54-BA40-9EB0-D3BF8B5FDF6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4B487F3-8686-514A-97CA-5026BC2CB697}"/>
              </a:ext>
            </a:extLst>
          </p:cNvPr>
          <p:cNvSpPr>
            <a:spLocks noGrp="1"/>
          </p:cNvSpPr>
          <p:nvPr>
            <p:ph type="dt" sz="half" idx="10"/>
          </p:nvPr>
        </p:nvSpPr>
        <p:spPr/>
        <p:txBody>
          <a:bodyPr/>
          <a:lstStyle/>
          <a:p>
            <a:fld id="{33F51134-3098-C041-B226-7B24E025908F}" type="datetimeFigureOut">
              <a:rPr lang="en-GB" smtClean="0"/>
              <a:t>28/07/2020</a:t>
            </a:fld>
            <a:endParaRPr lang="en-GB" dirty="0"/>
          </a:p>
        </p:txBody>
      </p:sp>
      <p:sp>
        <p:nvSpPr>
          <p:cNvPr id="5" name="Footer Placeholder 4">
            <a:extLst>
              <a:ext uri="{FF2B5EF4-FFF2-40B4-BE49-F238E27FC236}">
                <a16:creationId xmlns:a16="http://schemas.microsoft.com/office/drawing/2014/main" id="{A1924CB1-FD32-5E43-AC78-9FD254607C5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47865F0-83B8-6E4D-BF66-502522D6C965}"/>
              </a:ext>
            </a:extLst>
          </p:cNvPr>
          <p:cNvSpPr>
            <a:spLocks noGrp="1"/>
          </p:cNvSpPr>
          <p:nvPr>
            <p:ph type="sldNum" sz="quarter" idx="12"/>
          </p:nvPr>
        </p:nvSpPr>
        <p:spPr/>
        <p:txBody>
          <a:bodyPr/>
          <a:lstStyle/>
          <a:p>
            <a:fld id="{E879600E-C193-6F48-AC6E-13C516B9B828}" type="slidenum">
              <a:rPr lang="en-GB" smtClean="0"/>
              <a:t>‹#›</a:t>
            </a:fld>
            <a:endParaRPr lang="en-GB" dirty="0"/>
          </a:p>
        </p:txBody>
      </p:sp>
    </p:spTree>
    <p:extLst>
      <p:ext uri="{BB962C8B-B14F-4D97-AF65-F5344CB8AC3E}">
        <p14:creationId xmlns:p14="http://schemas.microsoft.com/office/powerpoint/2010/main" val="1302870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7D91D6-2D99-AF45-B2C4-7137CB31C3A7}"/>
              </a:ext>
            </a:extLst>
          </p:cNvPr>
          <p:cNvSpPr>
            <a:spLocks noGrp="1"/>
          </p:cNvSpPr>
          <p:nvPr>
            <p:ph type="dt" sz="half" idx="10"/>
          </p:nvPr>
        </p:nvSpPr>
        <p:spPr/>
        <p:txBody>
          <a:bodyPr/>
          <a:lstStyle/>
          <a:p>
            <a:fld id="{33F51134-3098-C041-B226-7B24E025908F}" type="datetimeFigureOut">
              <a:rPr lang="en-GB" smtClean="0"/>
              <a:t>28/07/2020</a:t>
            </a:fld>
            <a:endParaRPr lang="en-GB" dirty="0"/>
          </a:p>
        </p:txBody>
      </p:sp>
      <p:sp>
        <p:nvSpPr>
          <p:cNvPr id="3" name="Footer Placeholder 2">
            <a:extLst>
              <a:ext uri="{FF2B5EF4-FFF2-40B4-BE49-F238E27FC236}">
                <a16:creationId xmlns:a16="http://schemas.microsoft.com/office/drawing/2014/main" id="{D90D2919-C985-9D49-ADB1-1F98B6D65986}"/>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65237F0D-F898-024F-804C-BB136659D8CA}"/>
              </a:ext>
            </a:extLst>
          </p:cNvPr>
          <p:cNvSpPr>
            <a:spLocks noGrp="1"/>
          </p:cNvSpPr>
          <p:nvPr>
            <p:ph type="sldNum" sz="quarter" idx="12"/>
          </p:nvPr>
        </p:nvSpPr>
        <p:spPr/>
        <p:txBody>
          <a:bodyPr/>
          <a:lstStyle/>
          <a:p>
            <a:fld id="{E879600E-C193-6F48-AC6E-13C516B9B828}" type="slidenum">
              <a:rPr lang="en-GB" smtClean="0"/>
              <a:t>‹#›</a:t>
            </a:fld>
            <a:endParaRPr lang="en-GB" dirty="0"/>
          </a:p>
        </p:txBody>
      </p:sp>
    </p:spTree>
    <p:extLst>
      <p:ext uri="{BB962C8B-B14F-4D97-AF65-F5344CB8AC3E}">
        <p14:creationId xmlns:p14="http://schemas.microsoft.com/office/powerpoint/2010/main" val="8703639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346C8-F432-1B46-AA23-91E9783531D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21D7670E-228C-034E-9012-9092163638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3AE48B16-7D07-2F42-B4DF-5271D13A3A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C880431-7A07-D94A-A61A-5731D383B63C}"/>
              </a:ext>
            </a:extLst>
          </p:cNvPr>
          <p:cNvSpPr>
            <a:spLocks noGrp="1"/>
          </p:cNvSpPr>
          <p:nvPr>
            <p:ph type="dt" sz="half" idx="10"/>
          </p:nvPr>
        </p:nvSpPr>
        <p:spPr/>
        <p:txBody>
          <a:bodyPr/>
          <a:lstStyle/>
          <a:p>
            <a:fld id="{33F51134-3098-C041-B226-7B24E025908F}" type="datetimeFigureOut">
              <a:rPr lang="en-GB" smtClean="0"/>
              <a:t>28/07/2020</a:t>
            </a:fld>
            <a:endParaRPr lang="en-GB" dirty="0"/>
          </a:p>
        </p:txBody>
      </p:sp>
      <p:sp>
        <p:nvSpPr>
          <p:cNvPr id="6" name="Footer Placeholder 5">
            <a:extLst>
              <a:ext uri="{FF2B5EF4-FFF2-40B4-BE49-F238E27FC236}">
                <a16:creationId xmlns:a16="http://schemas.microsoft.com/office/drawing/2014/main" id="{CE357D86-9272-4D48-80B3-4F969B822C9E}"/>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B586D262-8BF4-3A42-918B-F9E2AE5C592B}"/>
              </a:ext>
            </a:extLst>
          </p:cNvPr>
          <p:cNvSpPr>
            <a:spLocks noGrp="1"/>
          </p:cNvSpPr>
          <p:nvPr>
            <p:ph type="sldNum" sz="quarter" idx="12"/>
          </p:nvPr>
        </p:nvSpPr>
        <p:spPr/>
        <p:txBody>
          <a:bodyPr/>
          <a:lstStyle/>
          <a:p>
            <a:fld id="{E879600E-C193-6F48-AC6E-13C516B9B828}" type="slidenum">
              <a:rPr lang="en-GB" smtClean="0"/>
              <a:t>‹#›</a:t>
            </a:fld>
            <a:endParaRPr lang="en-GB" dirty="0"/>
          </a:p>
        </p:txBody>
      </p:sp>
    </p:spTree>
    <p:extLst>
      <p:ext uri="{BB962C8B-B14F-4D97-AF65-F5344CB8AC3E}">
        <p14:creationId xmlns:p14="http://schemas.microsoft.com/office/powerpoint/2010/main" val="3071300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451EA-F4FE-D94D-AF35-E703B32D345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29A28A2A-7806-0841-BB45-F173033EEB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CECD4319-7788-2547-837A-241C87BC5B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BD11577-1974-0B44-9A69-542140ADEDA9}"/>
              </a:ext>
            </a:extLst>
          </p:cNvPr>
          <p:cNvSpPr>
            <a:spLocks noGrp="1"/>
          </p:cNvSpPr>
          <p:nvPr>
            <p:ph type="dt" sz="half" idx="10"/>
          </p:nvPr>
        </p:nvSpPr>
        <p:spPr/>
        <p:txBody>
          <a:bodyPr/>
          <a:lstStyle/>
          <a:p>
            <a:fld id="{33F51134-3098-C041-B226-7B24E025908F}" type="datetimeFigureOut">
              <a:rPr lang="en-GB" smtClean="0"/>
              <a:t>28/07/2020</a:t>
            </a:fld>
            <a:endParaRPr lang="en-GB" dirty="0"/>
          </a:p>
        </p:txBody>
      </p:sp>
      <p:sp>
        <p:nvSpPr>
          <p:cNvPr id="6" name="Footer Placeholder 5">
            <a:extLst>
              <a:ext uri="{FF2B5EF4-FFF2-40B4-BE49-F238E27FC236}">
                <a16:creationId xmlns:a16="http://schemas.microsoft.com/office/drawing/2014/main" id="{29C290FB-9BA4-5249-90EF-E8AECBE057E9}"/>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3E5E1A71-564C-3244-9DEC-976D6F6CCD0F}"/>
              </a:ext>
            </a:extLst>
          </p:cNvPr>
          <p:cNvSpPr>
            <a:spLocks noGrp="1"/>
          </p:cNvSpPr>
          <p:nvPr>
            <p:ph type="sldNum" sz="quarter" idx="12"/>
          </p:nvPr>
        </p:nvSpPr>
        <p:spPr/>
        <p:txBody>
          <a:bodyPr/>
          <a:lstStyle/>
          <a:p>
            <a:fld id="{E879600E-C193-6F48-AC6E-13C516B9B828}" type="slidenum">
              <a:rPr lang="en-GB" smtClean="0"/>
              <a:t>‹#›</a:t>
            </a:fld>
            <a:endParaRPr lang="en-GB" dirty="0"/>
          </a:p>
        </p:txBody>
      </p:sp>
    </p:spTree>
    <p:extLst>
      <p:ext uri="{BB962C8B-B14F-4D97-AF65-F5344CB8AC3E}">
        <p14:creationId xmlns:p14="http://schemas.microsoft.com/office/powerpoint/2010/main" val="35232239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7EA0B-CB82-FD4F-A9A2-C359C7F42D29}"/>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8F7D9384-4F79-A04B-8390-2A3C5A07551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C5EC81B-B2BD-6D49-B225-548A9387FE25}"/>
              </a:ext>
            </a:extLst>
          </p:cNvPr>
          <p:cNvSpPr>
            <a:spLocks noGrp="1"/>
          </p:cNvSpPr>
          <p:nvPr>
            <p:ph type="dt" sz="half" idx="10"/>
          </p:nvPr>
        </p:nvSpPr>
        <p:spPr/>
        <p:txBody>
          <a:bodyPr/>
          <a:lstStyle/>
          <a:p>
            <a:fld id="{33F51134-3098-C041-B226-7B24E025908F}" type="datetimeFigureOut">
              <a:rPr lang="en-GB" smtClean="0"/>
              <a:t>28/07/2020</a:t>
            </a:fld>
            <a:endParaRPr lang="en-GB" dirty="0"/>
          </a:p>
        </p:txBody>
      </p:sp>
      <p:sp>
        <p:nvSpPr>
          <p:cNvPr id="5" name="Footer Placeholder 4">
            <a:extLst>
              <a:ext uri="{FF2B5EF4-FFF2-40B4-BE49-F238E27FC236}">
                <a16:creationId xmlns:a16="http://schemas.microsoft.com/office/drawing/2014/main" id="{8188ACAF-1331-A642-9971-93BCC173932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7B0F84C-AEC1-8247-9712-797131182DFE}"/>
              </a:ext>
            </a:extLst>
          </p:cNvPr>
          <p:cNvSpPr>
            <a:spLocks noGrp="1"/>
          </p:cNvSpPr>
          <p:nvPr>
            <p:ph type="sldNum" sz="quarter" idx="12"/>
          </p:nvPr>
        </p:nvSpPr>
        <p:spPr/>
        <p:txBody>
          <a:bodyPr/>
          <a:lstStyle/>
          <a:p>
            <a:fld id="{E879600E-C193-6F48-AC6E-13C516B9B828}" type="slidenum">
              <a:rPr lang="en-GB" smtClean="0"/>
              <a:t>‹#›</a:t>
            </a:fld>
            <a:endParaRPr lang="en-GB" dirty="0"/>
          </a:p>
        </p:txBody>
      </p:sp>
    </p:spTree>
    <p:extLst>
      <p:ext uri="{BB962C8B-B14F-4D97-AF65-F5344CB8AC3E}">
        <p14:creationId xmlns:p14="http://schemas.microsoft.com/office/powerpoint/2010/main" val="26770607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AD2983-7982-CE4D-A833-C0C1E0729D46}"/>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D1566C6-9BE8-404F-A3AE-3695AE34545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4377003-F4DB-F24B-97DE-BCB79B12574A}"/>
              </a:ext>
            </a:extLst>
          </p:cNvPr>
          <p:cNvSpPr>
            <a:spLocks noGrp="1"/>
          </p:cNvSpPr>
          <p:nvPr>
            <p:ph type="dt" sz="half" idx="10"/>
          </p:nvPr>
        </p:nvSpPr>
        <p:spPr/>
        <p:txBody>
          <a:bodyPr/>
          <a:lstStyle/>
          <a:p>
            <a:fld id="{33F51134-3098-C041-B226-7B24E025908F}" type="datetimeFigureOut">
              <a:rPr lang="en-GB" smtClean="0"/>
              <a:t>28/07/2020</a:t>
            </a:fld>
            <a:endParaRPr lang="en-GB" dirty="0"/>
          </a:p>
        </p:txBody>
      </p:sp>
      <p:sp>
        <p:nvSpPr>
          <p:cNvPr id="5" name="Footer Placeholder 4">
            <a:extLst>
              <a:ext uri="{FF2B5EF4-FFF2-40B4-BE49-F238E27FC236}">
                <a16:creationId xmlns:a16="http://schemas.microsoft.com/office/drawing/2014/main" id="{9D0CA246-4497-084F-B786-24B30FD1E10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A070B82-D46F-AB41-BC89-51706AD9B267}"/>
              </a:ext>
            </a:extLst>
          </p:cNvPr>
          <p:cNvSpPr>
            <a:spLocks noGrp="1"/>
          </p:cNvSpPr>
          <p:nvPr>
            <p:ph type="sldNum" sz="quarter" idx="12"/>
          </p:nvPr>
        </p:nvSpPr>
        <p:spPr/>
        <p:txBody>
          <a:bodyPr/>
          <a:lstStyle/>
          <a:p>
            <a:fld id="{E879600E-C193-6F48-AC6E-13C516B9B828}" type="slidenum">
              <a:rPr lang="en-GB" smtClean="0"/>
              <a:t>‹#›</a:t>
            </a:fld>
            <a:endParaRPr lang="en-GB" dirty="0"/>
          </a:p>
        </p:txBody>
      </p:sp>
    </p:spTree>
    <p:extLst>
      <p:ext uri="{BB962C8B-B14F-4D97-AF65-F5344CB8AC3E}">
        <p14:creationId xmlns:p14="http://schemas.microsoft.com/office/powerpoint/2010/main" val="874816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9" name="Rectangle 18"/>
          <p:cNvSpPr/>
          <p:nvPr userDrawn="1"/>
        </p:nvSpPr>
        <p:spPr>
          <a:xfrm>
            <a:off x="1159929" y="0"/>
            <a:ext cx="52921" cy="615632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solidFill>
                <a:prstClr val="white"/>
              </a:solidFill>
            </a:endParaRPr>
          </a:p>
        </p:txBody>
      </p:sp>
      <p:pic>
        <p:nvPicPr>
          <p:cNvPr id="5" name="Picture 4">
            <a:extLst>
              <a:ext uri="{FF2B5EF4-FFF2-40B4-BE49-F238E27FC236}">
                <a16:creationId xmlns:a16="http://schemas.microsoft.com/office/drawing/2014/main" id="{2F37E063-881B-CA49-ACD6-D2C80AF326B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9E70915-A9D3-8D4F-B7DE-5DC533D904F1}"/>
              </a:ext>
            </a:extLst>
          </p:cNvPr>
          <p:cNvPicPr>
            <a:picLocks noChangeAspect="1"/>
          </p:cNvPicPr>
          <p:nvPr userDrawn="1"/>
        </p:nvPicPr>
        <p:blipFill>
          <a:blip r:embed="rId3"/>
          <a:stretch>
            <a:fillRect/>
          </a:stretch>
        </p:blipFill>
        <p:spPr>
          <a:xfrm>
            <a:off x="9205290" y="555114"/>
            <a:ext cx="2125214" cy="355358"/>
          </a:xfrm>
          <a:prstGeom prst="rect">
            <a:avLst/>
          </a:prstGeom>
        </p:spPr>
      </p:pic>
    </p:spTree>
    <p:extLst>
      <p:ext uri="{BB962C8B-B14F-4D97-AF65-F5344CB8AC3E}">
        <p14:creationId xmlns:p14="http://schemas.microsoft.com/office/powerpoint/2010/main" val="5919999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OPTION1">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54858"/>
            <a:ext cx="10515600" cy="4822105"/>
          </a:xfrm>
        </p:spPr>
        <p:txBody>
          <a:bodyPr/>
          <a:lstStyle>
            <a:lvl1pPr marL="360000" indent="-360000">
              <a:buSzPct val="75000"/>
              <a:buFontTx/>
              <a:buBlip>
                <a:blip r:embed="rId2"/>
              </a:buBlip>
              <a:defRPr>
                <a:solidFill>
                  <a:srgbClr val="212538"/>
                </a:solidFill>
                <a:latin typeface="Arial" charset="0"/>
                <a:ea typeface="Arial" charset="0"/>
                <a:cs typeface="Arial" charset="0"/>
              </a:defRPr>
            </a:lvl1pPr>
            <a:lvl2pPr marL="685800" indent="-228600">
              <a:buSzPct val="75000"/>
              <a:buFontTx/>
              <a:buBlip>
                <a:blip r:embed="rId2"/>
              </a:buBlip>
              <a:defRPr>
                <a:solidFill>
                  <a:srgbClr val="212538"/>
                </a:solidFill>
                <a:latin typeface="Arial" charset="0"/>
                <a:ea typeface="Arial" charset="0"/>
                <a:cs typeface="Arial" charset="0"/>
              </a:defRPr>
            </a:lvl2pPr>
            <a:lvl3pPr marL="1143000" indent="-228600">
              <a:buSzPct val="75000"/>
              <a:buFontTx/>
              <a:buBlip>
                <a:blip r:embed="rId2"/>
              </a:buBlip>
              <a:defRPr>
                <a:solidFill>
                  <a:srgbClr val="212538"/>
                </a:solidFill>
                <a:latin typeface="Arial" charset="0"/>
                <a:ea typeface="Arial" charset="0"/>
                <a:cs typeface="Arial" charset="0"/>
              </a:defRPr>
            </a:lvl3pPr>
            <a:lvl4pPr marL="1600200" indent="-228600">
              <a:buSzPct val="75000"/>
              <a:buFontTx/>
              <a:buBlip>
                <a:blip r:embed="rId2"/>
              </a:buBlip>
              <a:defRPr>
                <a:solidFill>
                  <a:srgbClr val="212538"/>
                </a:solidFill>
                <a:latin typeface="Arial" charset="0"/>
                <a:ea typeface="Arial" charset="0"/>
                <a:cs typeface="Arial" charset="0"/>
              </a:defRPr>
            </a:lvl4pPr>
            <a:lvl5pPr marL="2057400" indent="-228600">
              <a:buSzPct val="75000"/>
              <a:buFontTx/>
              <a:buBlip>
                <a:blip r:embed="rId2"/>
              </a:buBlip>
              <a:defRPr>
                <a:solidFill>
                  <a:srgbClr val="212538"/>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62372BC3-4BC7-AD4F-904B-88BD88D7B1E3}" type="datetimeFigureOut">
              <a:rPr lang="en-GB" smtClean="0"/>
              <a:t>28/07/2020</a:t>
            </a:fld>
            <a:endParaRPr lang="en-GB" dirty="0"/>
          </a:p>
        </p:txBody>
      </p:sp>
      <p:sp>
        <p:nvSpPr>
          <p:cNvPr id="6" name="Slide Number Placeholder 5"/>
          <p:cNvSpPr>
            <a:spLocks noGrp="1"/>
          </p:cNvSpPr>
          <p:nvPr>
            <p:ph type="sldNum" sz="quarter" idx="12"/>
          </p:nvPr>
        </p:nvSpPr>
        <p:spPr/>
        <p:txBody>
          <a:bodyPr/>
          <a:lstStyle/>
          <a:p>
            <a:fld id="{4BCD96D6-3410-E441-BC80-4D69BFAA3E2C}" type="slidenum">
              <a:rPr lang="en-GB" smtClean="0"/>
              <a:t>‹#›</a:t>
            </a:fld>
            <a:endParaRPr lang="en-GB" dirty="0"/>
          </a:p>
        </p:txBody>
      </p:sp>
      <p:sp>
        <p:nvSpPr>
          <p:cNvPr id="9" name="Title 14"/>
          <p:cNvSpPr>
            <a:spLocks noGrp="1"/>
          </p:cNvSpPr>
          <p:nvPr>
            <p:ph type="title" hasCustomPrompt="1"/>
          </p:nvPr>
        </p:nvSpPr>
        <p:spPr>
          <a:xfrm>
            <a:off x="838200" y="543465"/>
            <a:ext cx="10515599" cy="434974"/>
          </a:xfrm>
        </p:spPr>
        <p:txBody>
          <a:bodyPr lIns="0" tIns="0" rIns="0" bIns="0">
            <a:noAutofit/>
          </a:bodyPr>
          <a:lstStyle>
            <a:lvl1pPr>
              <a:defRPr sz="3200" baseline="0">
                <a:solidFill>
                  <a:srgbClr val="212538"/>
                </a:solidFill>
                <a:latin typeface="Arial" charset="0"/>
                <a:ea typeface="Arial" charset="0"/>
                <a:cs typeface="Arial" charset="0"/>
              </a:defRPr>
            </a:lvl1pPr>
          </a:lstStyle>
          <a:p>
            <a:r>
              <a:rPr lang="en-GB" dirty="0">
                <a:solidFill>
                  <a:srgbClr val="212538"/>
                </a:solidFill>
              </a:rPr>
              <a:t>Title Goes Here</a:t>
            </a:r>
          </a:p>
        </p:txBody>
      </p:sp>
    </p:spTree>
    <p:extLst>
      <p:ext uri="{BB962C8B-B14F-4D97-AF65-F5344CB8AC3E}">
        <p14:creationId xmlns:p14="http://schemas.microsoft.com/office/powerpoint/2010/main" val="7408779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OPTION1">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3140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OPTION1">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2372BC3-4BC7-AD4F-904B-88BD88D7B1E3}" type="datetimeFigureOut">
              <a:rPr lang="en-GB" smtClean="0">
                <a:solidFill>
                  <a:prstClr val="black">
                    <a:tint val="75000"/>
                  </a:prstClr>
                </a:solidFill>
              </a:rPr>
              <a:pPr/>
              <a:t>28/07/2020</a:t>
            </a:fld>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BCD96D6-3410-E441-BC80-4D69BFAA3E2C}" type="slidenum">
              <a:rPr lang="en-GB" smtClean="0">
                <a:solidFill>
                  <a:prstClr val="black">
                    <a:tint val="75000"/>
                  </a:prstClr>
                </a:solidFill>
              </a:rPr>
              <a:pPr/>
              <a:t>‹#›</a:t>
            </a:fld>
            <a:endParaRPr lang="en-GB" dirty="0">
              <a:solidFill>
                <a:prstClr val="black">
                  <a:tint val="75000"/>
                </a:prstClr>
              </a:solidFill>
            </a:endParaRPr>
          </a:p>
        </p:txBody>
      </p:sp>
      <p:sp>
        <p:nvSpPr>
          <p:cNvPr id="9" name="Title 14"/>
          <p:cNvSpPr>
            <a:spLocks noGrp="1"/>
          </p:cNvSpPr>
          <p:nvPr>
            <p:ph type="title" hasCustomPrompt="1"/>
          </p:nvPr>
        </p:nvSpPr>
        <p:spPr>
          <a:xfrm>
            <a:off x="838200" y="543465"/>
            <a:ext cx="10515599" cy="434974"/>
          </a:xfrm>
        </p:spPr>
        <p:txBody>
          <a:bodyPr lIns="0" tIns="0" rIns="0" bIns="0">
            <a:noAutofit/>
          </a:bodyPr>
          <a:lstStyle>
            <a:lvl1pPr>
              <a:defRPr sz="3200" baseline="0">
                <a:solidFill>
                  <a:srgbClr val="212538"/>
                </a:solidFill>
                <a:latin typeface="Arial" charset="0"/>
                <a:ea typeface="Arial" charset="0"/>
                <a:cs typeface="Arial" charset="0"/>
              </a:defRPr>
            </a:lvl1pPr>
          </a:lstStyle>
          <a:p>
            <a:r>
              <a:rPr lang="en-GB" dirty="0">
                <a:solidFill>
                  <a:srgbClr val="212538"/>
                </a:solidFill>
              </a:rPr>
              <a:t>Title Goes Here</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14811" y="2416281"/>
            <a:ext cx="318598" cy="381849"/>
          </a:xfrm>
          <a:prstGeom prst="rect">
            <a:avLst/>
          </a:prstGeom>
        </p:spPr>
      </p:pic>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420248" y="1394693"/>
            <a:ext cx="307725" cy="390834"/>
          </a:xfrm>
          <a:prstGeom prst="rect">
            <a:avLst/>
          </a:prstGeom>
        </p:spPr>
      </p:pic>
      <p:pic>
        <p:nvPicPr>
          <p:cNvPr id="14" name="Picture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417440" y="1917697"/>
            <a:ext cx="313340" cy="270709"/>
          </a:xfrm>
          <a:prstGeom prst="rect">
            <a:avLst/>
          </a:prstGeom>
        </p:spPr>
      </p:pic>
      <p:sp>
        <p:nvSpPr>
          <p:cNvPr id="16" name="Content Placeholder 2"/>
          <p:cNvSpPr>
            <a:spLocks noGrp="1"/>
          </p:cNvSpPr>
          <p:nvPr>
            <p:ph idx="17"/>
          </p:nvPr>
        </p:nvSpPr>
        <p:spPr>
          <a:xfrm>
            <a:off x="8414811" y="4146327"/>
            <a:ext cx="3300939" cy="2030638"/>
          </a:xfrm>
        </p:spPr>
        <p:txBody>
          <a:bodyPr lIns="91440">
            <a:normAutofit/>
          </a:bodyPr>
          <a:lstStyle>
            <a:lvl1pPr marL="359991" indent="-359991">
              <a:buSzPct val="75000"/>
              <a:buFont typeface="Courier New" panose="02070309020205020404" pitchFamily="49" charset="0"/>
              <a:buChar char="o"/>
              <a:defRPr sz="1400">
                <a:solidFill>
                  <a:srgbClr val="212538"/>
                </a:solidFill>
                <a:latin typeface="Arial" charset="0"/>
                <a:ea typeface="Arial" charset="0"/>
                <a:cs typeface="Arial" charset="0"/>
              </a:defRPr>
            </a:lvl1pPr>
            <a:lvl2pPr marL="685783" indent="-228594">
              <a:buSzPct val="75000"/>
              <a:buFont typeface="Courier New" panose="02070309020205020404" pitchFamily="49" charset="0"/>
              <a:buChar char="o"/>
              <a:defRPr sz="1200">
                <a:solidFill>
                  <a:srgbClr val="212538"/>
                </a:solidFill>
                <a:latin typeface="Arial" charset="0"/>
                <a:ea typeface="Arial" charset="0"/>
                <a:cs typeface="Arial" charset="0"/>
              </a:defRPr>
            </a:lvl2pPr>
            <a:lvl3pPr marL="1142971" indent="-228594">
              <a:buSzPct val="75000"/>
              <a:buFont typeface="Courier New" panose="02070309020205020404" pitchFamily="49" charset="0"/>
              <a:buChar char="o"/>
              <a:defRPr sz="1100">
                <a:solidFill>
                  <a:srgbClr val="212538"/>
                </a:solidFill>
                <a:latin typeface="Arial" charset="0"/>
                <a:ea typeface="Arial" charset="0"/>
                <a:cs typeface="Arial" charset="0"/>
              </a:defRPr>
            </a:lvl3pPr>
            <a:lvl4pPr marL="1600160" indent="-228594">
              <a:buSzPct val="75000"/>
              <a:buFont typeface="Courier New" panose="02070309020205020404" pitchFamily="49" charset="0"/>
              <a:buChar char="o"/>
              <a:defRPr sz="1050">
                <a:solidFill>
                  <a:srgbClr val="212538"/>
                </a:solidFill>
                <a:latin typeface="Arial" charset="0"/>
                <a:ea typeface="Arial" charset="0"/>
                <a:cs typeface="Arial" charset="0"/>
              </a:defRPr>
            </a:lvl4pPr>
            <a:lvl5pPr marL="2057349" indent="-228594">
              <a:buSzPct val="75000"/>
              <a:buFont typeface="Courier New" panose="02070309020205020404" pitchFamily="49" charset="0"/>
              <a:buChar char="o"/>
              <a:defRPr sz="1050">
                <a:solidFill>
                  <a:srgbClr val="212538"/>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Box 16"/>
          <p:cNvSpPr txBox="1"/>
          <p:nvPr userDrawn="1"/>
        </p:nvSpPr>
        <p:spPr>
          <a:xfrm>
            <a:off x="8770042" y="1321096"/>
            <a:ext cx="1025122" cy="307777"/>
          </a:xfrm>
          <a:prstGeom prst="rect">
            <a:avLst/>
          </a:prstGeom>
          <a:noFill/>
        </p:spPr>
        <p:txBody>
          <a:bodyPr wrap="square" rtlCol="0">
            <a:spAutoFit/>
          </a:bodyPr>
          <a:lstStyle/>
          <a:p>
            <a:r>
              <a:rPr lang="en-US" sz="1400" b="1" dirty="0">
                <a:latin typeface="Arial" charset="0"/>
                <a:ea typeface="Arial" charset="0"/>
                <a:cs typeface="Arial" charset="0"/>
              </a:rPr>
              <a:t>Industry:</a:t>
            </a:r>
          </a:p>
        </p:txBody>
      </p:sp>
      <p:sp>
        <p:nvSpPr>
          <p:cNvPr id="18" name="TextBox 17"/>
          <p:cNvSpPr txBox="1"/>
          <p:nvPr userDrawn="1"/>
        </p:nvSpPr>
        <p:spPr>
          <a:xfrm>
            <a:off x="8771797" y="1839056"/>
            <a:ext cx="1759413" cy="307777"/>
          </a:xfrm>
          <a:prstGeom prst="rect">
            <a:avLst/>
          </a:prstGeom>
          <a:noFill/>
        </p:spPr>
        <p:txBody>
          <a:bodyPr wrap="square" rtlCol="0">
            <a:spAutoFit/>
          </a:bodyPr>
          <a:lstStyle/>
          <a:p>
            <a:r>
              <a:rPr lang="en-US" sz="1400" b="1" dirty="0">
                <a:latin typeface="Arial" charset="0"/>
                <a:ea typeface="Arial" charset="0"/>
                <a:cs typeface="Arial" charset="0"/>
              </a:rPr>
              <a:t>Point</a:t>
            </a:r>
            <a:r>
              <a:rPr lang="en-US" sz="1400" b="1" baseline="0" dirty="0">
                <a:latin typeface="Arial" charset="0"/>
                <a:ea typeface="Arial" charset="0"/>
                <a:cs typeface="Arial" charset="0"/>
              </a:rPr>
              <a:t> of entry:</a:t>
            </a:r>
            <a:endParaRPr lang="en-US" sz="1400" b="1" dirty="0">
              <a:latin typeface="Arial" charset="0"/>
              <a:ea typeface="Arial" charset="0"/>
              <a:cs typeface="Arial" charset="0"/>
            </a:endParaRPr>
          </a:p>
        </p:txBody>
      </p:sp>
      <p:sp>
        <p:nvSpPr>
          <p:cNvPr id="19" name="TextBox 18"/>
          <p:cNvSpPr txBox="1"/>
          <p:nvPr userDrawn="1"/>
        </p:nvSpPr>
        <p:spPr>
          <a:xfrm>
            <a:off x="8767413" y="2334986"/>
            <a:ext cx="2769786" cy="307777"/>
          </a:xfrm>
          <a:prstGeom prst="rect">
            <a:avLst/>
          </a:prstGeom>
          <a:noFill/>
        </p:spPr>
        <p:txBody>
          <a:bodyPr wrap="square" rtlCol="0">
            <a:spAutoFit/>
          </a:bodyPr>
          <a:lstStyle/>
          <a:p>
            <a:r>
              <a:rPr lang="en-US" sz="1400" b="1" dirty="0">
                <a:latin typeface="Arial" charset="0"/>
                <a:ea typeface="Arial" charset="0"/>
                <a:cs typeface="Arial" charset="0"/>
              </a:rPr>
              <a:t>Apparent objective:</a:t>
            </a:r>
          </a:p>
        </p:txBody>
      </p:sp>
      <p:sp>
        <p:nvSpPr>
          <p:cNvPr id="20" name="Text Placeholder 27"/>
          <p:cNvSpPr>
            <a:spLocks noGrp="1"/>
          </p:cNvSpPr>
          <p:nvPr>
            <p:ph type="body" sz="quarter" idx="18"/>
          </p:nvPr>
        </p:nvSpPr>
        <p:spPr>
          <a:xfrm>
            <a:off x="8849963" y="2095496"/>
            <a:ext cx="2865787" cy="30701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1300" b="0" baseline="0">
                <a:latin typeface="Arial" charset="0"/>
                <a:ea typeface="Arial" charset="0"/>
                <a:cs typeface="Arial"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Click to edit</a:t>
            </a:r>
          </a:p>
        </p:txBody>
      </p:sp>
      <p:sp>
        <p:nvSpPr>
          <p:cNvPr id="21" name="Text Placeholder 27"/>
          <p:cNvSpPr>
            <a:spLocks noGrp="1"/>
          </p:cNvSpPr>
          <p:nvPr>
            <p:ph type="body" sz="quarter" idx="19"/>
          </p:nvPr>
        </p:nvSpPr>
        <p:spPr>
          <a:xfrm>
            <a:off x="8848948" y="2606888"/>
            <a:ext cx="2866802" cy="439092"/>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1300" b="0" baseline="0">
                <a:latin typeface="Arial" charset="0"/>
                <a:ea typeface="Arial" charset="0"/>
                <a:cs typeface="Arial"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Click to edit</a:t>
            </a:r>
          </a:p>
        </p:txBody>
      </p:sp>
      <p:sp>
        <p:nvSpPr>
          <p:cNvPr id="23" name="Text Placeholder 27"/>
          <p:cNvSpPr>
            <a:spLocks noGrp="1"/>
          </p:cNvSpPr>
          <p:nvPr>
            <p:ph type="body" sz="quarter" idx="21"/>
          </p:nvPr>
        </p:nvSpPr>
        <p:spPr>
          <a:xfrm>
            <a:off x="8857223" y="1564405"/>
            <a:ext cx="2865787" cy="26135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1300" b="0" baseline="0">
                <a:latin typeface="Arial" charset="0"/>
                <a:ea typeface="Arial" charset="0"/>
                <a:cs typeface="Arial"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Click to edit</a:t>
            </a:r>
          </a:p>
        </p:txBody>
      </p:sp>
    </p:spTree>
    <p:extLst>
      <p:ext uri="{BB962C8B-B14F-4D97-AF65-F5344CB8AC3E}">
        <p14:creationId xmlns:p14="http://schemas.microsoft.com/office/powerpoint/2010/main" val="24428695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19E55-AE96-3B40-96C4-9406725D29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040AAF-EAD1-7D48-B7D2-B30DE014EDBB}"/>
              </a:ext>
            </a:extLst>
          </p:cNvPr>
          <p:cNvSpPr>
            <a:spLocks noGrp="1"/>
          </p:cNvSpPr>
          <p:nvPr>
            <p:ph type="dt" sz="half" idx="10"/>
          </p:nvPr>
        </p:nvSpPr>
        <p:spPr/>
        <p:txBody>
          <a:bodyPr/>
          <a:lstStyle/>
          <a:p>
            <a:fld id="{62372BC3-4BC7-AD4F-904B-88BD88D7B1E3}" type="datetimeFigureOut">
              <a:rPr lang="en-GB" smtClean="0"/>
              <a:t>28/07/2020</a:t>
            </a:fld>
            <a:endParaRPr lang="en-GB" dirty="0"/>
          </a:p>
        </p:txBody>
      </p:sp>
      <p:sp>
        <p:nvSpPr>
          <p:cNvPr id="4" name="Footer Placeholder 3">
            <a:extLst>
              <a:ext uri="{FF2B5EF4-FFF2-40B4-BE49-F238E27FC236}">
                <a16:creationId xmlns:a16="http://schemas.microsoft.com/office/drawing/2014/main" id="{0F412ADA-B70A-6040-8328-988B69A61C1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9933838E-A9FD-5B42-95C3-49193D4D37CE}"/>
              </a:ext>
            </a:extLst>
          </p:cNvPr>
          <p:cNvSpPr>
            <a:spLocks noGrp="1"/>
          </p:cNvSpPr>
          <p:nvPr>
            <p:ph type="sldNum" sz="quarter" idx="12"/>
          </p:nvPr>
        </p:nvSpPr>
        <p:spPr/>
        <p:txBody>
          <a:bodyPr/>
          <a:lstStyle/>
          <a:p>
            <a:fld id="{4BCD96D6-3410-E441-BC80-4D69BFAA3E2C}" type="slidenum">
              <a:rPr lang="en-GB" smtClean="0"/>
              <a:t>‹#›</a:t>
            </a:fld>
            <a:endParaRPr lang="en-GB" dirty="0"/>
          </a:p>
        </p:txBody>
      </p:sp>
      <p:cxnSp>
        <p:nvCxnSpPr>
          <p:cNvPr id="7" name="Straight Connector 6">
            <a:extLst>
              <a:ext uri="{FF2B5EF4-FFF2-40B4-BE49-F238E27FC236}">
                <a16:creationId xmlns:a16="http://schemas.microsoft.com/office/drawing/2014/main" id="{B89E781B-F822-AB45-BBF3-B19E14BA2F18}"/>
              </a:ext>
            </a:extLst>
          </p:cNvPr>
          <p:cNvCxnSpPr/>
          <p:nvPr userDrawn="1"/>
        </p:nvCxnSpPr>
        <p:spPr>
          <a:xfrm>
            <a:off x="838200" y="1166648"/>
            <a:ext cx="1051559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14">
            <a:extLst>
              <a:ext uri="{FF2B5EF4-FFF2-40B4-BE49-F238E27FC236}">
                <a16:creationId xmlns:a16="http://schemas.microsoft.com/office/drawing/2014/main" id="{831ED275-CD05-3E4D-A7F3-59ADC682CF44}"/>
              </a:ext>
            </a:extLst>
          </p:cNvPr>
          <p:cNvSpPr txBox="1">
            <a:spLocks/>
          </p:cNvSpPr>
          <p:nvPr userDrawn="1"/>
        </p:nvSpPr>
        <p:spPr>
          <a:xfrm>
            <a:off x="838200" y="543465"/>
            <a:ext cx="10515599" cy="434974"/>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100" kern="1200" baseline="0">
                <a:solidFill>
                  <a:srgbClr val="212538"/>
                </a:solidFill>
                <a:latin typeface="Arial" charset="0"/>
                <a:ea typeface="Arial" charset="0"/>
                <a:cs typeface="Arial" charset="0"/>
              </a:defRPr>
            </a:lvl1pPr>
          </a:lstStyle>
          <a:p>
            <a:endParaRPr lang="en-GB" dirty="0">
              <a:solidFill>
                <a:schemeClr val="bg1"/>
              </a:solidFill>
            </a:endParaRPr>
          </a:p>
        </p:txBody>
      </p:sp>
      <p:pic>
        <p:nvPicPr>
          <p:cNvPr id="10" name="Picture 9" descr="A picture containing drawing&#10;&#10;Description automatically generated">
            <a:extLst>
              <a:ext uri="{FF2B5EF4-FFF2-40B4-BE49-F238E27FC236}">
                <a16:creationId xmlns:a16="http://schemas.microsoft.com/office/drawing/2014/main" id="{F91B7E9E-5821-A443-BC90-9B26F5E2DA1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205290" y="555114"/>
            <a:ext cx="2125214" cy="355358"/>
          </a:xfrm>
          <a:prstGeom prst="rect">
            <a:avLst/>
          </a:prstGeom>
        </p:spPr>
      </p:pic>
      <p:pic>
        <p:nvPicPr>
          <p:cNvPr id="11" name="Picture 10">
            <a:extLst>
              <a:ext uri="{FF2B5EF4-FFF2-40B4-BE49-F238E27FC236}">
                <a16:creationId xmlns:a16="http://schemas.microsoft.com/office/drawing/2014/main" id="{15727109-CEC6-E94A-BD7E-119E6A433BA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2356"/>
            <a:ext cx="12192000" cy="6858000"/>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E08B1DA7-6D70-7342-A5B6-3970AB6A4F2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46522" y="405594"/>
            <a:ext cx="2125214" cy="355358"/>
          </a:xfrm>
          <a:prstGeom prst="rect">
            <a:avLst/>
          </a:prstGeom>
        </p:spPr>
      </p:pic>
      <p:cxnSp>
        <p:nvCxnSpPr>
          <p:cNvPr id="13" name="Straight Connector 12">
            <a:extLst>
              <a:ext uri="{FF2B5EF4-FFF2-40B4-BE49-F238E27FC236}">
                <a16:creationId xmlns:a16="http://schemas.microsoft.com/office/drawing/2014/main" id="{4454391A-D317-5345-8431-102590AC6CBA}"/>
              </a:ext>
            </a:extLst>
          </p:cNvPr>
          <p:cNvCxnSpPr/>
          <p:nvPr userDrawn="1"/>
        </p:nvCxnSpPr>
        <p:spPr>
          <a:xfrm>
            <a:off x="1056137" y="978439"/>
            <a:ext cx="1051559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E10F1FC-66EB-AA41-AAD2-ADF081383CF3}"/>
              </a:ext>
            </a:extLst>
          </p:cNvPr>
          <p:cNvSpPr/>
          <p:nvPr userDrawn="1"/>
        </p:nvSpPr>
        <p:spPr>
          <a:xfrm>
            <a:off x="0" y="0"/>
            <a:ext cx="12194023" cy="7005484"/>
          </a:xfrm>
          <a:prstGeom prst="rect">
            <a:avLst/>
          </a:prstGeom>
          <a:gradFill>
            <a:gsLst>
              <a:gs pos="100000">
                <a:srgbClr val="002160">
                  <a:alpha val="0"/>
                </a:srgbClr>
              </a:gs>
              <a:gs pos="20000">
                <a:srgbClr val="07081C"/>
              </a:gs>
              <a:gs pos="6000">
                <a:srgbClr val="000614"/>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07479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E72F3-9F27-FE46-A968-57A7C86654A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0FA3E613-8F1C-8545-8EDB-9922D171DE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5F4F528-F918-604B-AE96-AE3DF3153B62}"/>
              </a:ext>
            </a:extLst>
          </p:cNvPr>
          <p:cNvSpPr>
            <a:spLocks noGrp="1"/>
          </p:cNvSpPr>
          <p:nvPr>
            <p:ph type="dt" sz="half" idx="10"/>
          </p:nvPr>
        </p:nvSpPr>
        <p:spPr/>
        <p:txBody>
          <a:bodyPr/>
          <a:lstStyle/>
          <a:p>
            <a:fld id="{33F51134-3098-C041-B226-7B24E025908F}" type="datetimeFigureOut">
              <a:rPr lang="en-GB" smtClean="0"/>
              <a:t>28/07/2020</a:t>
            </a:fld>
            <a:endParaRPr lang="en-GB" dirty="0"/>
          </a:p>
        </p:txBody>
      </p:sp>
      <p:sp>
        <p:nvSpPr>
          <p:cNvPr id="5" name="Footer Placeholder 4">
            <a:extLst>
              <a:ext uri="{FF2B5EF4-FFF2-40B4-BE49-F238E27FC236}">
                <a16:creationId xmlns:a16="http://schemas.microsoft.com/office/drawing/2014/main" id="{5971B950-F802-6844-917D-722ABDAB604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B614AA1-ADEB-1642-AA0C-79F370DF8392}"/>
              </a:ext>
            </a:extLst>
          </p:cNvPr>
          <p:cNvSpPr>
            <a:spLocks noGrp="1"/>
          </p:cNvSpPr>
          <p:nvPr>
            <p:ph type="sldNum" sz="quarter" idx="12"/>
          </p:nvPr>
        </p:nvSpPr>
        <p:spPr/>
        <p:txBody>
          <a:bodyPr/>
          <a:lstStyle/>
          <a:p>
            <a:fld id="{E879600E-C193-6F48-AC6E-13C516B9B828}" type="slidenum">
              <a:rPr lang="en-GB" smtClean="0"/>
              <a:t>‹#›</a:t>
            </a:fld>
            <a:endParaRPr lang="en-GB" dirty="0"/>
          </a:p>
        </p:txBody>
      </p:sp>
    </p:spTree>
    <p:extLst>
      <p:ext uri="{BB962C8B-B14F-4D97-AF65-F5344CB8AC3E}">
        <p14:creationId xmlns:p14="http://schemas.microsoft.com/office/powerpoint/2010/main" val="8932372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19" name="Rectangle 18"/>
          <p:cNvSpPr/>
          <p:nvPr userDrawn="1"/>
        </p:nvSpPr>
        <p:spPr>
          <a:xfrm>
            <a:off x="1159929" y="0"/>
            <a:ext cx="52921" cy="615632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solidFill>
                <a:prstClr val="white"/>
              </a:solidFill>
            </a:endParaRPr>
          </a:p>
        </p:txBody>
      </p:sp>
      <p:cxnSp>
        <p:nvCxnSpPr>
          <p:cNvPr id="6" name="Straight Connector 5">
            <a:extLst>
              <a:ext uri="{FF2B5EF4-FFF2-40B4-BE49-F238E27FC236}">
                <a16:creationId xmlns:a16="http://schemas.microsoft.com/office/drawing/2014/main" id="{FD210F73-1F21-D140-96D3-5D36A0D63F41}"/>
              </a:ext>
            </a:extLst>
          </p:cNvPr>
          <p:cNvCxnSpPr/>
          <p:nvPr userDrawn="1"/>
        </p:nvCxnSpPr>
        <p:spPr>
          <a:xfrm>
            <a:off x="838200" y="1166648"/>
            <a:ext cx="10515599"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14">
            <a:extLst>
              <a:ext uri="{FF2B5EF4-FFF2-40B4-BE49-F238E27FC236}">
                <a16:creationId xmlns:a16="http://schemas.microsoft.com/office/drawing/2014/main" id="{407F37D3-1E92-0445-8F93-7C4CE32C6071}"/>
              </a:ext>
            </a:extLst>
          </p:cNvPr>
          <p:cNvSpPr>
            <a:spLocks noGrp="1"/>
          </p:cNvSpPr>
          <p:nvPr>
            <p:ph type="title" hasCustomPrompt="1"/>
          </p:nvPr>
        </p:nvSpPr>
        <p:spPr>
          <a:xfrm>
            <a:off x="838200" y="543465"/>
            <a:ext cx="10515599" cy="434974"/>
          </a:xfrm>
        </p:spPr>
        <p:txBody>
          <a:bodyPr lIns="0" tIns="0" rIns="0" bIns="0">
            <a:noAutofit/>
          </a:bodyPr>
          <a:lstStyle>
            <a:lvl1pPr>
              <a:defRPr sz="3200" baseline="0">
                <a:solidFill>
                  <a:srgbClr val="212538"/>
                </a:solidFill>
                <a:latin typeface="Arial" charset="0"/>
                <a:ea typeface="Arial" charset="0"/>
                <a:cs typeface="Arial" charset="0"/>
              </a:defRPr>
            </a:lvl1pPr>
          </a:lstStyle>
          <a:p>
            <a:r>
              <a:rPr lang="en-GB" dirty="0">
                <a:solidFill>
                  <a:srgbClr val="212538"/>
                </a:solidFill>
              </a:rPr>
              <a:t>Title Goes Here</a:t>
            </a:r>
          </a:p>
        </p:txBody>
      </p:sp>
      <p:pic>
        <p:nvPicPr>
          <p:cNvPr id="10" name="Picture 9" descr="A picture containing table, stool, drawing&#10;&#10;Description automatically generated">
            <a:extLst>
              <a:ext uri="{FF2B5EF4-FFF2-40B4-BE49-F238E27FC236}">
                <a16:creationId xmlns:a16="http://schemas.microsoft.com/office/drawing/2014/main" id="{5541F7C0-32BD-604B-8D0D-8CB95D2C583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210876" y="565376"/>
            <a:ext cx="2108974" cy="355358"/>
          </a:xfrm>
          <a:prstGeom prst="rect">
            <a:avLst/>
          </a:prstGeom>
        </p:spPr>
      </p:pic>
    </p:spTree>
    <p:extLst>
      <p:ext uri="{BB962C8B-B14F-4D97-AF65-F5344CB8AC3E}">
        <p14:creationId xmlns:p14="http://schemas.microsoft.com/office/powerpoint/2010/main" val="7736766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DD744-C6BF-C847-8596-DF12A6A727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135CD99-7834-CA4C-BF40-8D085FA57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B5D0F91-DD3A-8241-AE24-F27D4112A91B}"/>
              </a:ext>
            </a:extLst>
          </p:cNvPr>
          <p:cNvSpPr>
            <a:spLocks noGrp="1"/>
          </p:cNvSpPr>
          <p:nvPr>
            <p:ph type="dt" sz="half" idx="10"/>
          </p:nvPr>
        </p:nvSpPr>
        <p:spPr/>
        <p:txBody>
          <a:bodyPr/>
          <a:lstStyle/>
          <a:p>
            <a:fld id="{2AFCA3F9-8AA6-9B43-B308-C9EC1452A6F6}" type="datetimeFigureOut">
              <a:rPr lang="en-GB" smtClean="0"/>
              <a:t>28/07/2020</a:t>
            </a:fld>
            <a:endParaRPr lang="en-GB"/>
          </a:p>
        </p:txBody>
      </p:sp>
      <p:sp>
        <p:nvSpPr>
          <p:cNvPr id="5" name="Footer Placeholder 4">
            <a:extLst>
              <a:ext uri="{FF2B5EF4-FFF2-40B4-BE49-F238E27FC236}">
                <a16:creationId xmlns:a16="http://schemas.microsoft.com/office/drawing/2014/main" id="{B995CF07-23CC-324D-8D5A-B27B281BF8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B7CE50-F9DC-C94A-A546-B67D2B560238}"/>
              </a:ext>
            </a:extLst>
          </p:cNvPr>
          <p:cNvSpPr>
            <a:spLocks noGrp="1"/>
          </p:cNvSpPr>
          <p:nvPr>
            <p:ph type="sldNum" sz="quarter" idx="12"/>
          </p:nvPr>
        </p:nvSpPr>
        <p:spPr/>
        <p:txBody>
          <a:bodyPr/>
          <a:lstStyle/>
          <a:p>
            <a:fld id="{4153EE60-C813-704C-9C43-BA84BA36544B}" type="slidenum">
              <a:rPr lang="en-GB" smtClean="0"/>
              <a:t>‹#›</a:t>
            </a:fld>
            <a:endParaRPr lang="en-GB"/>
          </a:p>
        </p:txBody>
      </p:sp>
    </p:spTree>
    <p:extLst>
      <p:ext uri="{BB962C8B-B14F-4D97-AF65-F5344CB8AC3E}">
        <p14:creationId xmlns:p14="http://schemas.microsoft.com/office/powerpoint/2010/main" val="21435408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65718-D7C1-744A-AFA0-D6085A310D4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D34B7E5-1BC4-8342-BA33-3781BBF1EB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6431A6-5A2C-4340-ACFF-2D01F95488D1}"/>
              </a:ext>
            </a:extLst>
          </p:cNvPr>
          <p:cNvSpPr>
            <a:spLocks noGrp="1"/>
          </p:cNvSpPr>
          <p:nvPr>
            <p:ph type="dt" sz="half" idx="10"/>
          </p:nvPr>
        </p:nvSpPr>
        <p:spPr/>
        <p:txBody>
          <a:bodyPr/>
          <a:lstStyle/>
          <a:p>
            <a:fld id="{2AFCA3F9-8AA6-9B43-B308-C9EC1452A6F6}" type="datetimeFigureOut">
              <a:rPr lang="en-GB" smtClean="0"/>
              <a:t>28/07/2020</a:t>
            </a:fld>
            <a:endParaRPr lang="en-GB"/>
          </a:p>
        </p:txBody>
      </p:sp>
      <p:sp>
        <p:nvSpPr>
          <p:cNvPr id="5" name="Footer Placeholder 4">
            <a:extLst>
              <a:ext uri="{FF2B5EF4-FFF2-40B4-BE49-F238E27FC236}">
                <a16:creationId xmlns:a16="http://schemas.microsoft.com/office/drawing/2014/main" id="{E67A0460-1F22-5840-8A0A-C7E7102A5A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BB0440-15B2-9A4E-A466-0412BBB70899}"/>
              </a:ext>
            </a:extLst>
          </p:cNvPr>
          <p:cNvSpPr>
            <a:spLocks noGrp="1"/>
          </p:cNvSpPr>
          <p:nvPr>
            <p:ph type="sldNum" sz="quarter" idx="12"/>
          </p:nvPr>
        </p:nvSpPr>
        <p:spPr/>
        <p:txBody>
          <a:bodyPr/>
          <a:lstStyle/>
          <a:p>
            <a:fld id="{4153EE60-C813-704C-9C43-BA84BA36544B}" type="slidenum">
              <a:rPr lang="en-GB" smtClean="0"/>
              <a:t>‹#›</a:t>
            </a:fld>
            <a:endParaRPr lang="en-GB"/>
          </a:p>
        </p:txBody>
      </p:sp>
    </p:spTree>
    <p:extLst>
      <p:ext uri="{BB962C8B-B14F-4D97-AF65-F5344CB8AC3E}">
        <p14:creationId xmlns:p14="http://schemas.microsoft.com/office/powerpoint/2010/main" val="39920452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DEE01-EC6D-8E40-AC46-1EE376D408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3A9C454-B9A9-2040-922E-31D17E1BCE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687EB7-7740-F444-836B-23C97F9B973B}"/>
              </a:ext>
            </a:extLst>
          </p:cNvPr>
          <p:cNvSpPr>
            <a:spLocks noGrp="1"/>
          </p:cNvSpPr>
          <p:nvPr>
            <p:ph type="dt" sz="half" idx="10"/>
          </p:nvPr>
        </p:nvSpPr>
        <p:spPr/>
        <p:txBody>
          <a:bodyPr/>
          <a:lstStyle/>
          <a:p>
            <a:fld id="{2AFCA3F9-8AA6-9B43-B308-C9EC1452A6F6}" type="datetimeFigureOut">
              <a:rPr lang="en-GB" smtClean="0"/>
              <a:t>28/07/2020</a:t>
            </a:fld>
            <a:endParaRPr lang="en-GB"/>
          </a:p>
        </p:txBody>
      </p:sp>
      <p:sp>
        <p:nvSpPr>
          <p:cNvPr id="5" name="Footer Placeholder 4">
            <a:extLst>
              <a:ext uri="{FF2B5EF4-FFF2-40B4-BE49-F238E27FC236}">
                <a16:creationId xmlns:a16="http://schemas.microsoft.com/office/drawing/2014/main" id="{BD5F558C-E96A-464A-883C-E3375C7935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CBF797-B132-CB4A-80A6-D08E4F0BCC7D}"/>
              </a:ext>
            </a:extLst>
          </p:cNvPr>
          <p:cNvSpPr>
            <a:spLocks noGrp="1"/>
          </p:cNvSpPr>
          <p:nvPr>
            <p:ph type="sldNum" sz="quarter" idx="12"/>
          </p:nvPr>
        </p:nvSpPr>
        <p:spPr/>
        <p:txBody>
          <a:bodyPr/>
          <a:lstStyle/>
          <a:p>
            <a:fld id="{4153EE60-C813-704C-9C43-BA84BA36544B}" type="slidenum">
              <a:rPr lang="en-GB" smtClean="0"/>
              <a:t>‹#›</a:t>
            </a:fld>
            <a:endParaRPr lang="en-GB"/>
          </a:p>
        </p:txBody>
      </p:sp>
    </p:spTree>
    <p:extLst>
      <p:ext uri="{BB962C8B-B14F-4D97-AF65-F5344CB8AC3E}">
        <p14:creationId xmlns:p14="http://schemas.microsoft.com/office/powerpoint/2010/main" val="3410778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0C90E-59B5-554A-8E97-C68F46A636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B26436F-EFC5-0A42-A3F9-E8C3BA6B0B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0AD0C39-479A-7348-A530-B60906B38A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CF6CA08-A4FA-2846-858F-0A7C0F03C55A}"/>
              </a:ext>
            </a:extLst>
          </p:cNvPr>
          <p:cNvSpPr>
            <a:spLocks noGrp="1"/>
          </p:cNvSpPr>
          <p:nvPr>
            <p:ph type="dt" sz="half" idx="10"/>
          </p:nvPr>
        </p:nvSpPr>
        <p:spPr/>
        <p:txBody>
          <a:bodyPr/>
          <a:lstStyle/>
          <a:p>
            <a:fld id="{2AFCA3F9-8AA6-9B43-B308-C9EC1452A6F6}" type="datetimeFigureOut">
              <a:rPr lang="en-GB" smtClean="0"/>
              <a:t>28/07/2020</a:t>
            </a:fld>
            <a:endParaRPr lang="en-GB"/>
          </a:p>
        </p:txBody>
      </p:sp>
      <p:sp>
        <p:nvSpPr>
          <p:cNvPr id="6" name="Footer Placeholder 5">
            <a:extLst>
              <a:ext uri="{FF2B5EF4-FFF2-40B4-BE49-F238E27FC236}">
                <a16:creationId xmlns:a16="http://schemas.microsoft.com/office/drawing/2014/main" id="{38A7B73C-52E5-6841-AE49-5078ED93208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5DB2097-CBE5-BB4F-8143-9F2CF6BD8982}"/>
              </a:ext>
            </a:extLst>
          </p:cNvPr>
          <p:cNvSpPr>
            <a:spLocks noGrp="1"/>
          </p:cNvSpPr>
          <p:nvPr>
            <p:ph type="sldNum" sz="quarter" idx="12"/>
          </p:nvPr>
        </p:nvSpPr>
        <p:spPr/>
        <p:txBody>
          <a:bodyPr/>
          <a:lstStyle/>
          <a:p>
            <a:fld id="{4153EE60-C813-704C-9C43-BA84BA36544B}" type="slidenum">
              <a:rPr lang="en-GB" smtClean="0"/>
              <a:t>‹#›</a:t>
            </a:fld>
            <a:endParaRPr lang="en-GB"/>
          </a:p>
        </p:txBody>
      </p:sp>
    </p:spTree>
    <p:extLst>
      <p:ext uri="{BB962C8B-B14F-4D97-AF65-F5344CB8AC3E}">
        <p14:creationId xmlns:p14="http://schemas.microsoft.com/office/powerpoint/2010/main" val="32038903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F171E-AE7D-324A-B1A7-45BE1A2DD4D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D5104C-1BE4-5B42-99D4-39E6EAA62B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EB061D-6AC0-9241-AE5F-DDF441CC4F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5419DA4-E82F-B346-AE75-6AADDEB34D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088346-2637-4B4C-B834-1D6AB20033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E404B41-6D4F-D84E-801D-2C5800431D77}"/>
              </a:ext>
            </a:extLst>
          </p:cNvPr>
          <p:cNvSpPr>
            <a:spLocks noGrp="1"/>
          </p:cNvSpPr>
          <p:nvPr>
            <p:ph type="dt" sz="half" idx="10"/>
          </p:nvPr>
        </p:nvSpPr>
        <p:spPr/>
        <p:txBody>
          <a:bodyPr/>
          <a:lstStyle/>
          <a:p>
            <a:fld id="{2AFCA3F9-8AA6-9B43-B308-C9EC1452A6F6}" type="datetimeFigureOut">
              <a:rPr lang="en-GB" smtClean="0"/>
              <a:t>28/07/2020</a:t>
            </a:fld>
            <a:endParaRPr lang="en-GB"/>
          </a:p>
        </p:txBody>
      </p:sp>
      <p:sp>
        <p:nvSpPr>
          <p:cNvPr id="8" name="Footer Placeholder 7">
            <a:extLst>
              <a:ext uri="{FF2B5EF4-FFF2-40B4-BE49-F238E27FC236}">
                <a16:creationId xmlns:a16="http://schemas.microsoft.com/office/drawing/2014/main" id="{C9D9F63F-7810-FA4C-8C9C-ACB1D10A281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6CFAAFD-643E-8443-A7E1-6DB24555CA71}"/>
              </a:ext>
            </a:extLst>
          </p:cNvPr>
          <p:cNvSpPr>
            <a:spLocks noGrp="1"/>
          </p:cNvSpPr>
          <p:nvPr>
            <p:ph type="sldNum" sz="quarter" idx="12"/>
          </p:nvPr>
        </p:nvSpPr>
        <p:spPr/>
        <p:txBody>
          <a:bodyPr/>
          <a:lstStyle/>
          <a:p>
            <a:fld id="{4153EE60-C813-704C-9C43-BA84BA36544B}" type="slidenum">
              <a:rPr lang="en-GB" smtClean="0"/>
              <a:t>‹#›</a:t>
            </a:fld>
            <a:endParaRPr lang="en-GB"/>
          </a:p>
        </p:txBody>
      </p:sp>
    </p:spTree>
    <p:extLst>
      <p:ext uri="{BB962C8B-B14F-4D97-AF65-F5344CB8AC3E}">
        <p14:creationId xmlns:p14="http://schemas.microsoft.com/office/powerpoint/2010/main" val="40042041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A921A-3449-D74E-90F0-81E0A03AE12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FCF127E-48BB-9348-A770-F757FFFF450A}"/>
              </a:ext>
            </a:extLst>
          </p:cNvPr>
          <p:cNvSpPr>
            <a:spLocks noGrp="1"/>
          </p:cNvSpPr>
          <p:nvPr>
            <p:ph type="dt" sz="half" idx="10"/>
          </p:nvPr>
        </p:nvSpPr>
        <p:spPr/>
        <p:txBody>
          <a:bodyPr/>
          <a:lstStyle/>
          <a:p>
            <a:fld id="{2AFCA3F9-8AA6-9B43-B308-C9EC1452A6F6}" type="datetimeFigureOut">
              <a:rPr lang="en-GB" smtClean="0"/>
              <a:t>28/07/2020</a:t>
            </a:fld>
            <a:endParaRPr lang="en-GB"/>
          </a:p>
        </p:txBody>
      </p:sp>
      <p:sp>
        <p:nvSpPr>
          <p:cNvPr id="4" name="Footer Placeholder 3">
            <a:extLst>
              <a:ext uri="{FF2B5EF4-FFF2-40B4-BE49-F238E27FC236}">
                <a16:creationId xmlns:a16="http://schemas.microsoft.com/office/drawing/2014/main" id="{2050CAB4-B9B5-6044-AE58-A932A8C91CF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288613B-AA84-8444-907B-E91A5DACECF3}"/>
              </a:ext>
            </a:extLst>
          </p:cNvPr>
          <p:cNvSpPr>
            <a:spLocks noGrp="1"/>
          </p:cNvSpPr>
          <p:nvPr>
            <p:ph type="sldNum" sz="quarter" idx="12"/>
          </p:nvPr>
        </p:nvSpPr>
        <p:spPr/>
        <p:txBody>
          <a:bodyPr/>
          <a:lstStyle/>
          <a:p>
            <a:fld id="{4153EE60-C813-704C-9C43-BA84BA36544B}" type="slidenum">
              <a:rPr lang="en-GB" smtClean="0"/>
              <a:t>‹#›</a:t>
            </a:fld>
            <a:endParaRPr lang="en-GB"/>
          </a:p>
        </p:txBody>
      </p:sp>
    </p:spTree>
    <p:extLst>
      <p:ext uri="{BB962C8B-B14F-4D97-AF65-F5344CB8AC3E}">
        <p14:creationId xmlns:p14="http://schemas.microsoft.com/office/powerpoint/2010/main" val="5061886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B8F011-040E-7C41-BBC3-99ADC1B1B657}"/>
              </a:ext>
            </a:extLst>
          </p:cNvPr>
          <p:cNvSpPr>
            <a:spLocks noGrp="1"/>
          </p:cNvSpPr>
          <p:nvPr>
            <p:ph type="dt" sz="half" idx="10"/>
          </p:nvPr>
        </p:nvSpPr>
        <p:spPr/>
        <p:txBody>
          <a:bodyPr/>
          <a:lstStyle/>
          <a:p>
            <a:fld id="{2AFCA3F9-8AA6-9B43-B308-C9EC1452A6F6}" type="datetimeFigureOut">
              <a:rPr lang="en-GB" smtClean="0"/>
              <a:t>28/07/2020</a:t>
            </a:fld>
            <a:endParaRPr lang="en-GB"/>
          </a:p>
        </p:txBody>
      </p:sp>
      <p:sp>
        <p:nvSpPr>
          <p:cNvPr id="3" name="Footer Placeholder 2">
            <a:extLst>
              <a:ext uri="{FF2B5EF4-FFF2-40B4-BE49-F238E27FC236}">
                <a16:creationId xmlns:a16="http://schemas.microsoft.com/office/drawing/2014/main" id="{A91C026B-3312-BB45-943F-91039CB87FF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B4EE4B9-3C0B-A342-9906-D095516B7713}"/>
              </a:ext>
            </a:extLst>
          </p:cNvPr>
          <p:cNvSpPr>
            <a:spLocks noGrp="1"/>
          </p:cNvSpPr>
          <p:nvPr>
            <p:ph type="sldNum" sz="quarter" idx="12"/>
          </p:nvPr>
        </p:nvSpPr>
        <p:spPr/>
        <p:txBody>
          <a:bodyPr/>
          <a:lstStyle/>
          <a:p>
            <a:fld id="{4153EE60-C813-704C-9C43-BA84BA36544B}" type="slidenum">
              <a:rPr lang="en-GB" smtClean="0"/>
              <a:t>‹#›</a:t>
            </a:fld>
            <a:endParaRPr lang="en-GB"/>
          </a:p>
        </p:txBody>
      </p:sp>
    </p:spTree>
    <p:extLst>
      <p:ext uri="{BB962C8B-B14F-4D97-AF65-F5344CB8AC3E}">
        <p14:creationId xmlns:p14="http://schemas.microsoft.com/office/powerpoint/2010/main" val="34545060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9926B-44F5-2546-874E-E29AD7DAB7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21682A2-37E9-8342-A106-CB9425CC05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6D1009B-757C-7745-A5DE-B58BDCEA15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EF740F-08B1-324D-B51F-3A4AB2B1A0AC}"/>
              </a:ext>
            </a:extLst>
          </p:cNvPr>
          <p:cNvSpPr>
            <a:spLocks noGrp="1"/>
          </p:cNvSpPr>
          <p:nvPr>
            <p:ph type="dt" sz="half" idx="10"/>
          </p:nvPr>
        </p:nvSpPr>
        <p:spPr/>
        <p:txBody>
          <a:bodyPr/>
          <a:lstStyle/>
          <a:p>
            <a:fld id="{2AFCA3F9-8AA6-9B43-B308-C9EC1452A6F6}" type="datetimeFigureOut">
              <a:rPr lang="en-GB" smtClean="0"/>
              <a:t>28/07/2020</a:t>
            </a:fld>
            <a:endParaRPr lang="en-GB"/>
          </a:p>
        </p:txBody>
      </p:sp>
      <p:sp>
        <p:nvSpPr>
          <p:cNvPr id="6" name="Footer Placeholder 5">
            <a:extLst>
              <a:ext uri="{FF2B5EF4-FFF2-40B4-BE49-F238E27FC236}">
                <a16:creationId xmlns:a16="http://schemas.microsoft.com/office/drawing/2014/main" id="{E379C5A5-A354-614A-8060-724F5DA530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AF2B5C-1A8D-7D42-B853-D8C2EBEDF97A}"/>
              </a:ext>
            </a:extLst>
          </p:cNvPr>
          <p:cNvSpPr>
            <a:spLocks noGrp="1"/>
          </p:cNvSpPr>
          <p:nvPr>
            <p:ph type="sldNum" sz="quarter" idx="12"/>
          </p:nvPr>
        </p:nvSpPr>
        <p:spPr/>
        <p:txBody>
          <a:bodyPr/>
          <a:lstStyle/>
          <a:p>
            <a:fld id="{4153EE60-C813-704C-9C43-BA84BA36544B}" type="slidenum">
              <a:rPr lang="en-GB" smtClean="0"/>
              <a:t>‹#›</a:t>
            </a:fld>
            <a:endParaRPr lang="en-GB"/>
          </a:p>
        </p:txBody>
      </p:sp>
    </p:spTree>
    <p:extLst>
      <p:ext uri="{BB962C8B-B14F-4D97-AF65-F5344CB8AC3E}">
        <p14:creationId xmlns:p14="http://schemas.microsoft.com/office/powerpoint/2010/main" val="24614792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819BA-D74B-9C46-AFE1-109A5EC105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DCA05F9-89BB-1A4A-94FA-3A22250229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975C92C-9A37-C94C-A8DE-8964AA931B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9FA6BE-1BB7-264F-AAD8-8FEF645087E4}"/>
              </a:ext>
            </a:extLst>
          </p:cNvPr>
          <p:cNvSpPr>
            <a:spLocks noGrp="1"/>
          </p:cNvSpPr>
          <p:nvPr>
            <p:ph type="dt" sz="half" idx="10"/>
          </p:nvPr>
        </p:nvSpPr>
        <p:spPr/>
        <p:txBody>
          <a:bodyPr/>
          <a:lstStyle/>
          <a:p>
            <a:fld id="{2AFCA3F9-8AA6-9B43-B308-C9EC1452A6F6}" type="datetimeFigureOut">
              <a:rPr lang="en-GB" smtClean="0"/>
              <a:t>28/07/2020</a:t>
            </a:fld>
            <a:endParaRPr lang="en-GB"/>
          </a:p>
        </p:txBody>
      </p:sp>
      <p:sp>
        <p:nvSpPr>
          <p:cNvPr id="6" name="Footer Placeholder 5">
            <a:extLst>
              <a:ext uri="{FF2B5EF4-FFF2-40B4-BE49-F238E27FC236}">
                <a16:creationId xmlns:a16="http://schemas.microsoft.com/office/drawing/2014/main" id="{C941513B-FEB8-1144-9EA2-A178F13D0E6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B34190-8BC3-8F40-891C-4D5522F67889}"/>
              </a:ext>
            </a:extLst>
          </p:cNvPr>
          <p:cNvSpPr>
            <a:spLocks noGrp="1"/>
          </p:cNvSpPr>
          <p:nvPr>
            <p:ph type="sldNum" sz="quarter" idx="12"/>
          </p:nvPr>
        </p:nvSpPr>
        <p:spPr/>
        <p:txBody>
          <a:bodyPr/>
          <a:lstStyle/>
          <a:p>
            <a:fld id="{4153EE60-C813-704C-9C43-BA84BA36544B}" type="slidenum">
              <a:rPr lang="en-GB" smtClean="0"/>
              <a:t>‹#›</a:t>
            </a:fld>
            <a:endParaRPr lang="en-GB"/>
          </a:p>
        </p:txBody>
      </p:sp>
    </p:spTree>
    <p:extLst>
      <p:ext uri="{BB962C8B-B14F-4D97-AF65-F5344CB8AC3E}">
        <p14:creationId xmlns:p14="http://schemas.microsoft.com/office/powerpoint/2010/main" val="1007308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7ED87-A842-5B48-85C0-62EB9CA6805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67E2E1E-D922-EB43-AB4A-BE628D19127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ECF0770-E809-3D44-A168-D07DD8B51C1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54060BD2-160E-F941-8C0F-1450AA589545}"/>
              </a:ext>
            </a:extLst>
          </p:cNvPr>
          <p:cNvSpPr>
            <a:spLocks noGrp="1"/>
          </p:cNvSpPr>
          <p:nvPr>
            <p:ph type="dt" sz="half" idx="10"/>
          </p:nvPr>
        </p:nvSpPr>
        <p:spPr/>
        <p:txBody>
          <a:bodyPr/>
          <a:lstStyle/>
          <a:p>
            <a:fld id="{33F51134-3098-C041-B226-7B24E025908F}" type="datetimeFigureOut">
              <a:rPr lang="en-GB" smtClean="0"/>
              <a:t>28/07/2020</a:t>
            </a:fld>
            <a:endParaRPr lang="en-GB" dirty="0"/>
          </a:p>
        </p:txBody>
      </p:sp>
      <p:sp>
        <p:nvSpPr>
          <p:cNvPr id="6" name="Footer Placeholder 5">
            <a:extLst>
              <a:ext uri="{FF2B5EF4-FFF2-40B4-BE49-F238E27FC236}">
                <a16:creationId xmlns:a16="http://schemas.microsoft.com/office/drawing/2014/main" id="{5BDB9934-EF78-F141-A04E-B12C3E3B57DA}"/>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7E014461-3E21-2D49-8259-893E9A59BEAC}"/>
              </a:ext>
            </a:extLst>
          </p:cNvPr>
          <p:cNvSpPr>
            <a:spLocks noGrp="1"/>
          </p:cNvSpPr>
          <p:nvPr>
            <p:ph type="sldNum" sz="quarter" idx="12"/>
          </p:nvPr>
        </p:nvSpPr>
        <p:spPr/>
        <p:txBody>
          <a:bodyPr/>
          <a:lstStyle/>
          <a:p>
            <a:fld id="{E879600E-C193-6F48-AC6E-13C516B9B828}" type="slidenum">
              <a:rPr lang="en-GB" smtClean="0"/>
              <a:t>‹#›</a:t>
            </a:fld>
            <a:endParaRPr lang="en-GB" dirty="0"/>
          </a:p>
        </p:txBody>
      </p:sp>
    </p:spTree>
    <p:extLst>
      <p:ext uri="{BB962C8B-B14F-4D97-AF65-F5344CB8AC3E}">
        <p14:creationId xmlns:p14="http://schemas.microsoft.com/office/powerpoint/2010/main" val="35128723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6A2DD-E9FC-A74F-85EE-9CA89DA52D8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85E2E87-67F5-A245-BD08-8687F65259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2C8ECD-33C4-D746-86B7-B02EB70A3C68}"/>
              </a:ext>
            </a:extLst>
          </p:cNvPr>
          <p:cNvSpPr>
            <a:spLocks noGrp="1"/>
          </p:cNvSpPr>
          <p:nvPr>
            <p:ph type="dt" sz="half" idx="10"/>
          </p:nvPr>
        </p:nvSpPr>
        <p:spPr/>
        <p:txBody>
          <a:bodyPr/>
          <a:lstStyle/>
          <a:p>
            <a:fld id="{2AFCA3F9-8AA6-9B43-B308-C9EC1452A6F6}" type="datetimeFigureOut">
              <a:rPr lang="en-GB" smtClean="0"/>
              <a:t>28/07/2020</a:t>
            </a:fld>
            <a:endParaRPr lang="en-GB"/>
          </a:p>
        </p:txBody>
      </p:sp>
      <p:sp>
        <p:nvSpPr>
          <p:cNvPr id="5" name="Footer Placeholder 4">
            <a:extLst>
              <a:ext uri="{FF2B5EF4-FFF2-40B4-BE49-F238E27FC236}">
                <a16:creationId xmlns:a16="http://schemas.microsoft.com/office/drawing/2014/main" id="{35AD8C0E-F668-A14B-A549-49073DB089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984C31-3667-A84B-9D1E-36DC5333601E}"/>
              </a:ext>
            </a:extLst>
          </p:cNvPr>
          <p:cNvSpPr>
            <a:spLocks noGrp="1"/>
          </p:cNvSpPr>
          <p:nvPr>
            <p:ph type="sldNum" sz="quarter" idx="12"/>
          </p:nvPr>
        </p:nvSpPr>
        <p:spPr/>
        <p:txBody>
          <a:bodyPr/>
          <a:lstStyle/>
          <a:p>
            <a:fld id="{4153EE60-C813-704C-9C43-BA84BA36544B}" type="slidenum">
              <a:rPr lang="en-GB" smtClean="0"/>
              <a:t>‹#›</a:t>
            </a:fld>
            <a:endParaRPr lang="en-GB"/>
          </a:p>
        </p:txBody>
      </p:sp>
    </p:spTree>
    <p:extLst>
      <p:ext uri="{BB962C8B-B14F-4D97-AF65-F5344CB8AC3E}">
        <p14:creationId xmlns:p14="http://schemas.microsoft.com/office/powerpoint/2010/main" val="41707154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83B598-F1A5-1F49-A769-21EEF6341BA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73A0EB-4EBE-574D-A345-83AB72FA5A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78C33C-B6AC-6D41-B986-CBCD071FBD72}"/>
              </a:ext>
            </a:extLst>
          </p:cNvPr>
          <p:cNvSpPr>
            <a:spLocks noGrp="1"/>
          </p:cNvSpPr>
          <p:nvPr>
            <p:ph type="dt" sz="half" idx="10"/>
          </p:nvPr>
        </p:nvSpPr>
        <p:spPr/>
        <p:txBody>
          <a:bodyPr/>
          <a:lstStyle/>
          <a:p>
            <a:fld id="{2AFCA3F9-8AA6-9B43-B308-C9EC1452A6F6}" type="datetimeFigureOut">
              <a:rPr lang="en-GB" smtClean="0"/>
              <a:t>28/07/2020</a:t>
            </a:fld>
            <a:endParaRPr lang="en-GB"/>
          </a:p>
        </p:txBody>
      </p:sp>
      <p:sp>
        <p:nvSpPr>
          <p:cNvPr id="5" name="Footer Placeholder 4">
            <a:extLst>
              <a:ext uri="{FF2B5EF4-FFF2-40B4-BE49-F238E27FC236}">
                <a16:creationId xmlns:a16="http://schemas.microsoft.com/office/drawing/2014/main" id="{E1DD9308-71B3-DF47-9F41-6F44BBDD54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784B4D-9660-CC4B-B90B-EE3956B67865}"/>
              </a:ext>
            </a:extLst>
          </p:cNvPr>
          <p:cNvSpPr>
            <a:spLocks noGrp="1"/>
          </p:cNvSpPr>
          <p:nvPr>
            <p:ph type="sldNum" sz="quarter" idx="12"/>
          </p:nvPr>
        </p:nvSpPr>
        <p:spPr/>
        <p:txBody>
          <a:bodyPr/>
          <a:lstStyle/>
          <a:p>
            <a:fld id="{4153EE60-C813-704C-9C43-BA84BA36544B}" type="slidenum">
              <a:rPr lang="en-GB" smtClean="0"/>
              <a:t>‹#›</a:t>
            </a:fld>
            <a:endParaRPr lang="en-GB"/>
          </a:p>
        </p:txBody>
      </p:sp>
    </p:spTree>
    <p:extLst>
      <p:ext uri="{BB962C8B-B14F-4D97-AF65-F5344CB8AC3E}">
        <p14:creationId xmlns:p14="http://schemas.microsoft.com/office/powerpoint/2010/main" val="4282772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_OPTION1">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54858"/>
            <a:ext cx="10515600" cy="4822105"/>
          </a:xfrm>
        </p:spPr>
        <p:txBody>
          <a:bodyPr/>
          <a:lstStyle>
            <a:lvl1pPr marL="360000" indent="-360000">
              <a:buSzPct val="75000"/>
              <a:buFontTx/>
              <a:buBlip>
                <a:blip r:embed="rId2"/>
              </a:buBlip>
              <a:defRPr>
                <a:solidFill>
                  <a:srgbClr val="212538"/>
                </a:solidFill>
                <a:latin typeface="Arial" charset="0"/>
                <a:ea typeface="Arial" charset="0"/>
                <a:cs typeface="Arial" charset="0"/>
              </a:defRPr>
            </a:lvl1pPr>
            <a:lvl2pPr marL="685800" indent="-228600">
              <a:buSzPct val="75000"/>
              <a:buFontTx/>
              <a:buBlip>
                <a:blip r:embed="rId2"/>
              </a:buBlip>
              <a:defRPr>
                <a:solidFill>
                  <a:srgbClr val="212538"/>
                </a:solidFill>
                <a:latin typeface="Arial" charset="0"/>
                <a:ea typeface="Arial" charset="0"/>
                <a:cs typeface="Arial" charset="0"/>
              </a:defRPr>
            </a:lvl2pPr>
            <a:lvl3pPr marL="1143000" indent="-228600">
              <a:buSzPct val="75000"/>
              <a:buFontTx/>
              <a:buBlip>
                <a:blip r:embed="rId2"/>
              </a:buBlip>
              <a:defRPr>
                <a:solidFill>
                  <a:srgbClr val="212538"/>
                </a:solidFill>
                <a:latin typeface="Arial" charset="0"/>
                <a:ea typeface="Arial" charset="0"/>
                <a:cs typeface="Arial" charset="0"/>
              </a:defRPr>
            </a:lvl3pPr>
            <a:lvl4pPr marL="1600200" indent="-228600">
              <a:buSzPct val="75000"/>
              <a:buFontTx/>
              <a:buBlip>
                <a:blip r:embed="rId2"/>
              </a:buBlip>
              <a:defRPr>
                <a:solidFill>
                  <a:srgbClr val="212538"/>
                </a:solidFill>
                <a:latin typeface="Arial" charset="0"/>
                <a:ea typeface="Arial" charset="0"/>
                <a:cs typeface="Arial" charset="0"/>
              </a:defRPr>
            </a:lvl4pPr>
            <a:lvl5pPr marL="2057400" indent="-228600">
              <a:buSzPct val="75000"/>
              <a:buFontTx/>
              <a:buBlip>
                <a:blip r:embed="rId2"/>
              </a:buBlip>
              <a:defRPr>
                <a:solidFill>
                  <a:srgbClr val="212538"/>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62372BC3-4BC7-AD4F-904B-88BD88D7B1E3}" type="datetimeFigureOut">
              <a:rPr lang="en-GB" smtClean="0"/>
              <a:t>28/07/2020</a:t>
            </a:fld>
            <a:endParaRPr lang="en-GB" dirty="0"/>
          </a:p>
        </p:txBody>
      </p:sp>
      <p:sp>
        <p:nvSpPr>
          <p:cNvPr id="6" name="Slide Number Placeholder 5"/>
          <p:cNvSpPr>
            <a:spLocks noGrp="1"/>
          </p:cNvSpPr>
          <p:nvPr>
            <p:ph type="sldNum" sz="quarter" idx="12"/>
          </p:nvPr>
        </p:nvSpPr>
        <p:spPr/>
        <p:txBody>
          <a:bodyPr/>
          <a:lstStyle/>
          <a:p>
            <a:fld id="{4BCD96D6-3410-E441-BC80-4D69BFAA3E2C}" type="slidenum">
              <a:rPr lang="en-GB" smtClean="0"/>
              <a:t>‹#›</a:t>
            </a:fld>
            <a:endParaRPr lang="en-GB" dirty="0"/>
          </a:p>
        </p:txBody>
      </p:sp>
      <p:sp>
        <p:nvSpPr>
          <p:cNvPr id="9" name="Title 14"/>
          <p:cNvSpPr>
            <a:spLocks noGrp="1"/>
          </p:cNvSpPr>
          <p:nvPr>
            <p:ph type="title" hasCustomPrompt="1"/>
          </p:nvPr>
        </p:nvSpPr>
        <p:spPr>
          <a:xfrm>
            <a:off x="838200" y="543465"/>
            <a:ext cx="10515599" cy="434974"/>
          </a:xfrm>
        </p:spPr>
        <p:txBody>
          <a:bodyPr lIns="0" tIns="0" rIns="0" bIns="0">
            <a:noAutofit/>
          </a:bodyPr>
          <a:lstStyle>
            <a:lvl1pPr>
              <a:defRPr sz="3200" baseline="0">
                <a:solidFill>
                  <a:srgbClr val="212538"/>
                </a:solidFill>
                <a:latin typeface="Arial" charset="0"/>
                <a:ea typeface="Arial" charset="0"/>
                <a:cs typeface="Arial" charset="0"/>
              </a:defRPr>
            </a:lvl1pPr>
          </a:lstStyle>
          <a:p>
            <a:r>
              <a:rPr lang="en-GB" dirty="0">
                <a:solidFill>
                  <a:srgbClr val="212538"/>
                </a:solidFill>
              </a:rPr>
              <a:t>Title Goes Here</a:t>
            </a:r>
          </a:p>
        </p:txBody>
      </p:sp>
      <p:cxnSp>
        <p:nvCxnSpPr>
          <p:cNvPr id="8" name="Straight Connector 7"/>
          <p:cNvCxnSpPr/>
          <p:nvPr userDrawn="1"/>
        </p:nvCxnSpPr>
        <p:spPr>
          <a:xfrm>
            <a:off x="838200" y="1166648"/>
            <a:ext cx="10515599"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descr="A picture containing table, stool, drawing&#10;&#10;Description automatically generated">
            <a:extLst>
              <a:ext uri="{FF2B5EF4-FFF2-40B4-BE49-F238E27FC236}">
                <a16:creationId xmlns:a16="http://schemas.microsoft.com/office/drawing/2014/main" id="{271E969C-4840-374B-951A-51319B4BFE5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10876" y="565376"/>
            <a:ext cx="2108974" cy="355358"/>
          </a:xfrm>
          <a:prstGeom prst="rect">
            <a:avLst/>
          </a:prstGeom>
        </p:spPr>
      </p:pic>
    </p:spTree>
    <p:extLst>
      <p:ext uri="{BB962C8B-B14F-4D97-AF65-F5344CB8AC3E}">
        <p14:creationId xmlns:p14="http://schemas.microsoft.com/office/powerpoint/2010/main" val="3285118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OPTION1">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p:spPr>
        <p:txBody>
          <a:bodyPr/>
          <a:lstStyle>
            <a:lvl1pPr marL="360000" indent="-360000">
              <a:buSzPct val="75000"/>
              <a:buFontTx/>
              <a:buBlip>
                <a:blip r:embed="rId2"/>
              </a:buBlip>
              <a:defRPr>
                <a:solidFill>
                  <a:srgbClr val="212538"/>
                </a:solidFill>
                <a:latin typeface="Arial" charset="0"/>
                <a:ea typeface="Arial" charset="0"/>
                <a:cs typeface="Arial" charset="0"/>
              </a:defRPr>
            </a:lvl1pPr>
            <a:lvl2pPr marL="685800" indent="-228600">
              <a:buSzPct val="75000"/>
              <a:buFontTx/>
              <a:buBlip>
                <a:blip r:embed="rId2"/>
              </a:buBlip>
              <a:defRPr>
                <a:solidFill>
                  <a:srgbClr val="212538"/>
                </a:solidFill>
                <a:latin typeface="Arial" charset="0"/>
                <a:ea typeface="Arial" charset="0"/>
                <a:cs typeface="Arial" charset="0"/>
              </a:defRPr>
            </a:lvl2pPr>
            <a:lvl3pPr marL="1143000" indent="-228600">
              <a:buSzPct val="75000"/>
              <a:buFontTx/>
              <a:buBlip>
                <a:blip r:embed="rId2"/>
              </a:buBlip>
              <a:defRPr>
                <a:solidFill>
                  <a:srgbClr val="212538"/>
                </a:solidFill>
                <a:latin typeface="Arial" charset="0"/>
                <a:ea typeface="Arial" charset="0"/>
                <a:cs typeface="Arial" charset="0"/>
              </a:defRPr>
            </a:lvl3pPr>
            <a:lvl4pPr marL="1600200" indent="-228600">
              <a:buSzPct val="75000"/>
              <a:buFontTx/>
              <a:buBlip>
                <a:blip r:embed="rId2"/>
              </a:buBlip>
              <a:defRPr>
                <a:solidFill>
                  <a:srgbClr val="212538"/>
                </a:solidFill>
                <a:latin typeface="Arial" charset="0"/>
                <a:ea typeface="Arial" charset="0"/>
                <a:cs typeface="Arial" charset="0"/>
              </a:defRPr>
            </a:lvl4pPr>
            <a:lvl5pPr marL="2057400" indent="-228600">
              <a:buSzPct val="75000"/>
              <a:buFontTx/>
              <a:buBlip>
                <a:blip r:embed="rId2"/>
              </a:buBlip>
              <a:defRPr>
                <a:solidFill>
                  <a:srgbClr val="212538"/>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62372BC3-4BC7-AD4F-904B-88BD88D7B1E3}" type="datetimeFigureOut">
              <a:rPr lang="en-GB" smtClean="0"/>
              <a:t>28/07/2020</a:t>
            </a:fld>
            <a:endParaRPr lang="en-GB" dirty="0"/>
          </a:p>
        </p:txBody>
      </p:sp>
      <p:sp>
        <p:nvSpPr>
          <p:cNvPr id="6" name="Slide Number Placeholder 5"/>
          <p:cNvSpPr>
            <a:spLocks noGrp="1"/>
          </p:cNvSpPr>
          <p:nvPr>
            <p:ph type="sldNum" sz="quarter" idx="12"/>
          </p:nvPr>
        </p:nvSpPr>
        <p:spPr/>
        <p:txBody>
          <a:bodyPr/>
          <a:lstStyle/>
          <a:p>
            <a:fld id="{4BCD96D6-3410-E441-BC80-4D69BFAA3E2C}" type="slidenum">
              <a:rPr lang="en-GB" smtClean="0"/>
              <a:t>‹#›</a:t>
            </a:fld>
            <a:endParaRPr lang="en-GB" dirty="0"/>
          </a:p>
        </p:txBody>
      </p:sp>
      <p:sp>
        <p:nvSpPr>
          <p:cNvPr id="9" name="Title 14"/>
          <p:cNvSpPr>
            <a:spLocks noGrp="1"/>
          </p:cNvSpPr>
          <p:nvPr>
            <p:ph type="title" hasCustomPrompt="1"/>
          </p:nvPr>
        </p:nvSpPr>
        <p:spPr>
          <a:xfrm>
            <a:off x="838200" y="543465"/>
            <a:ext cx="10515599" cy="434974"/>
          </a:xfrm>
        </p:spPr>
        <p:txBody>
          <a:bodyPr lIns="0" tIns="0" rIns="0" bIns="0">
            <a:noAutofit/>
          </a:bodyPr>
          <a:lstStyle>
            <a:lvl1pPr>
              <a:defRPr sz="3100" baseline="0">
                <a:solidFill>
                  <a:srgbClr val="212538"/>
                </a:solidFill>
                <a:latin typeface="Arial" charset="0"/>
                <a:ea typeface="Arial" charset="0"/>
                <a:cs typeface="Arial" charset="0"/>
              </a:defRPr>
            </a:lvl1pPr>
          </a:lstStyle>
          <a:p>
            <a:r>
              <a:rPr lang="en-GB" dirty="0">
                <a:solidFill>
                  <a:srgbClr val="212538"/>
                </a:solidFill>
              </a:rPr>
              <a:t>Title Goes Here</a:t>
            </a:r>
          </a:p>
        </p:txBody>
      </p:sp>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73467" y="637364"/>
            <a:ext cx="1380332" cy="257091"/>
          </a:xfrm>
          <a:prstGeom prst="rect">
            <a:avLst/>
          </a:prstGeom>
        </p:spPr>
      </p:pic>
      <p:cxnSp>
        <p:nvCxnSpPr>
          <p:cNvPr id="8" name="Straight Connector 7"/>
          <p:cNvCxnSpPr/>
          <p:nvPr userDrawn="1"/>
        </p:nvCxnSpPr>
        <p:spPr>
          <a:xfrm>
            <a:off x="838200" y="1166648"/>
            <a:ext cx="1051559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0666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72378-0473-2644-87D2-5C954D99C3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1A844CC-5BE6-644C-A408-D75370DF72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3A16516-2CF5-1642-ACAF-E9185E5F5341}"/>
              </a:ext>
            </a:extLst>
          </p:cNvPr>
          <p:cNvSpPr>
            <a:spLocks noGrp="1"/>
          </p:cNvSpPr>
          <p:nvPr>
            <p:ph type="dt" sz="half" idx="10"/>
          </p:nvPr>
        </p:nvSpPr>
        <p:spPr/>
        <p:txBody>
          <a:bodyPr/>
          <a:lstStyle/>
          <a:p>
            <a:fld id="{51085CCA-C9B4-A243-800F-3931EF5ABF19}" type="datetimeFigureOut">
              <a:rPr lang="en-GB" smtClean="0"/>
              <a:t>28/07/2020</a:t>
            </a:fld>
            <a:endParaRPr lang="en-GB"/>
          </a:p>
        </p:txBody>
      </p:sp>
      <p:sp>
        <p:nvSpPr>
          <p:cNvPr id="5" name="Footer Placeholder 4">
            <a:extLst>
              <a:ext uri="{FF2B5EF4-FFF2-40B4-BE49-F238E27FC236}">
                <a16:creationId xmlns:a16="http://schemas.microsoft.com/office/drawing/2014/main" id="{3DF819E3-3016-AC4F-944A-AAC00E8416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63297E-CE5F-0949-8AE5-1872A3AEE263}"/>
              </a:ext>
            </a:extLst>
          </p:cNvPr>
          <p:cNvSpPr>
            <a:spLocks noGrp="1"/>
          </p:cNvSpPr>
          <p:nvPr>
            <p:ph type="sldNum" sz="quarter" idx="12"/>
          </p:nvPr>
        </p:nvSpPr>
        <p:spPr/>
        <p:txBody>
          <a:bodyPr/>
          <a:lstStyle/>
          <a:p>
            <a:fld id="{C4690A9D-E456-2C41-AA37-4C4E51E66BDB}" type="slidenum">
              <a:rPr lang="en-GB" smtClean="0"/>
              <a:t>‹#›</a:t>
            </a:fld>
            <a:endParaRPr lang="en-GB"/>
          </a:p>
        </p:txBody>
      </p:sp>
    </p:spTree>
    <p:extLst>
      <p:ext uri="{BB962C8B-B14F-4D97-AF65-F5344CB8AC3E}">
        <p14:creationId xmlns:p14="http://schemas.microsoft.com/office/powerpoint/2010/main" val="30907567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AA669-5B64-FF48-944C-95E6F227DE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45381C0-016F-C446-A330-A6E1B154D7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2DC82E-BB84-BD44-966E-7B743273FBBB}"/>
              </a:ext>
            </a:extLst>
          </p:cNvPr>
          <p:cNvSpPr>
            <a:spLocks noGrp="1"/>
          </p:cNvSpPr>
          <p:nvPr>
            <p:ph type="dt" sz="half" idx="10"/>
          </p:nvPr>
        </p:nvSpPr>
        <p:spPr/>
        <p:txBody>
          <a:bodyPr/>
          <a:lstStyle/>
          <a:p>
            <a:fld id="{51085CCA-C9B4-A243-800F-3931EF5ABF19}" type="datetimeFigureOut">
              <a:rPr lang="en-GB" smtClean="0"/>
              <a:t>28/07/2020</a:t>
            </a:fld>
            <a:endParaRPr lang="en-GB"/>
          </a:p>
        </p:txBody>
      </p:sp>
      <p:sp>
        <p:nvSpPr>
          <p:cNvPr id="5" name="Footer Placeholder 4">
            <a:extLst>
              <a:ext uri="{FF2B5EF4-FFF2-40B4-BE49-F238E27FC236}">
                <a16:creationId xmlns:a16="http://schemas.microsoft.com/office/drawing/2014/main" id="{3FBEB302-7A0A-4040-B95E-888908ED30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A53575-3471-BC42-9044-7A9946EEC1D8}"/>
              </a:ext>
            </a:extLst>
          </p:cNvPr>
          <p:cNvSpPr>
            <a:spLocks noGrp="1"/>
          </p:cNvSpPr>
          <p:nvPr>
            <p:ph type="sldNum" sz="quarter" idx="12"/>
          </p:nvPr>
        </p:nvSpPr>
        <p:spPr/>
        <p:txBody>
          <a:bodyPr/>
          <a:lstStyle/>
          <a:p>
            <a:fld id="{C4690A9D-E456-2C41-AA37-4C4E51E66BDB}" type="slidenum">
              <a:rPr lang="en-GB" smtClean="0"/>
              <a:t>‹#›</a:t>
            </a:fld>
            <a:endParaRPr lang="en-GB"/>
          </a:p>
        </p:txBody>
      </p:sp>
    </p:spTree>
    <p:extLst>
      <p:ext uri="{BB962C8B-B14F-4D97-AF65-F5344CB8AC3E}">
        <p14:creationId xmlns:p14="http://schemas.microsoft.com/office/powerpoint/2010/main" val="9318783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7F903-3C03-FC4A-8C3A-D6A67DF109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6414808-9E35-704B-9D89-0666CCD92C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E2472C-2BDB-FF4E-A0AB-9D90FAACD3BC}"/>
              </a:ext>
            </a:extLst>
          </p:cNvPr>
          <p:cNvSpPr>
            <a:spLocks noGrp="1"/>
          </p:cNvSpPr>
          <p:nvPr>
            <p:ph type="dt" sz="half" idx="10"/>
          </p:nvPr>
        </p:nvSpPr>
        <p:spPr/>
        <p:txBody>
          <a:bodyPr/>
          <a:lstStyle/>
          <a:p>
            <a:fld id="{51085CCA-C9B4-A243-800F-3931EF5ABF19}" type="datetimeFigureOut">
              <a:rPr lang="en-GB" smtClean="0"/>
              <a:t>28/07/2020</a:t>
            </a:fld>
            <a:endParaRPr lang="en-GB"/>
          </a:p>
        </p:txBody>
      </p:sp>
      <p:sp>
        <p:nvSpPr>
          <p:cNvPr id="5" name="Footer Placeholder 4">
            <a:extLst>
              <a:ext uri="{FF2B5EF4-FFF2-40B4-BE49-F238E27FC236}">
                <a16:creationId xmlns:a16="http://schemas.microsoft.com/office/drawing/2014/main" id="{ADA03910-5C82-304A-8E25-F4B5F1381D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C1E010-A15B-4D40-B33E-71992CE7BB24}"/>
              </a:ext>
            </a:extLst>
          </p:cNvPr>
          <p:cNvSpPr>
            <a:spLocks noGrp="1"/>
          </p:cNvSpPr>
          <p:nvPr>
            <p:ph type="sldNum" sz="quarter" idx="12"/>
          </p:nvPr>
        </p:nvSpPr>
        <p:spPr/>
        <p:txBody>
          <a:bodyPr/>
          <a:lstStyle/>
          <a:p>
            <a:fld id="{C4690A9D-E456-2C41-AA37-4C4E51E66BDB}" type="slidenum">
              <a:rPr lang="en-GB" smtClean="0"/>
              <a:t>‹#›</a:t>
            </a:fld>
            <a:endParaRPr lang="en-GB"/>
          </a:p>
        </p:txBody>
      </p:sp>
    </p:spTree>
    <p:extLst>
      <p:ext uri="{BB962C8B-B14F-4D97-AF65-F5344CB8AC3E}">
        <p14:creationId xmlns:p14="http://schemas.microsoft.com/office/powerpoint/2010/main" val="27409035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05D9F-648F-EF4D-8C43-12DCBF5302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33BA6FA-2DDD-EF42-9D97-E0678887DA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2818B0A-2418-0D4E-A7A3-43FC7F098A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795DB50-9C6D-0F41-A0DF-7720ECDFD675}"/>
              </a:ext>
            </a:extLst>
          </p:cNvPr>
          <p:cNvSpPr>
            <a:spLocks noGrp="1"/>
          </p:cNvSpPr>
          <p:nvPr>
            <p:ph type="dt" sz="half" idx="10"/>
          </p:nvPr>
        </p:nvSpPr>
        <p:spPr/>
        <p:txBody>
          <a:bodyPr/>
          <a:lstStyle/>
          <a:p>
            <a:fld id="{51085CCA-C9B4-A243-800F-3931EF5ABF19}" type="datetimeFigureOut">
              <a:rPr lang="en-GB" smtClean="0"/>
              <a:t>28/07/2020</a:t>
            </a:fld>
            <a:endParaRPr lang="en-GB"/>
          </a:p>
        </p:txBody>
      </p:sp>
      <p:sp>
        <p:nvSpPr>
          <p:cNvPr id="6" name="Footer Placeholder 5">
            <a:extLst>
              <a:ext uri="{FF2B5EF4-FFF2-40B4-BE49-F238E27FC236}">
                <a16:creationId xmlns:a16="http://schemas.microsoft.com/office/drawing/2014/main" id="{B30F7CA7-251F-5345-8113-215B26D74C5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2B3DC82-8CDB-0347-B917-C92A57A7742E}"/>
              </a:ext>
            </a:extLst>
          </p:cNvPr>
          <p:cNvSpPr>
            <a:spLocks noGrp="1"/>
          </p:cNvSpPr>
          <p:nvPr>
            <p:ph type="sldNum" sz="quarter" idx="12"/>
          </p:nvPr>
        </p:nvSpPr>
        <p:spPr/>
        <p:txBody>
          <a:bodyPr/>
          <a:lstStyle/>
          <a:p>
            <a:fld id="{C4690A9D-E456-2C41-AA37-4C4E51E66BDB}" type="slidenum">
              <a:rPr lang="en-GB" smtClean="0"/>
              <a:t>‹#›</a:t>
            </a:fld>
            <a:endParaRPr lang="en-GB"/>
          </a:p>
        </p:txBody>
      </p:sp>
    </p:spTree>
    <p:extLst>
      <p:ext uri="{BB962C8B-B14F-4D97-AF65-F5344CB8AC3E}">
        <p14:creationId xmlns:p14="http://schemas.microsoft.com/office/powerpoint/2010/main" val="39870352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0A0B2-429A-EF4C-AA2E-93A993742D9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0AB0F1F-840F-6142-9A2E-7AC3770993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230685-86C4-9E42-994E-9A2C4AD8F6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0E9868A-F14A-9E46-8074-FDF1ED3678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6F4E95-3A82-274D-8BBE-FDD09A4F77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C454FC3-6322-1949-8BB1-598330922CDD}"/>
              </a:ext>
            </a:extLst>
          </p:cNvPr>
          <p:cNvSpPr>
            <a:spLocks noGrp="1"/>
          </p:cNvSpPr>
          <p:nvPr>
            <p:ph type="dt" sz="half" idx="10"/>
          </p:nvPr>
        </p:nvSpPr>
        <p:spPr/>
        <p:txBody>
          <a:bodyPr/>
          <a:lstStyle/>
          <a:p>
            <a:fld id="{51085CCA-C9B4-A243-800F-3931EF5ABF19}" type="datetimeFigureOut">
              <a:rPr lang="en-GB" smtClean="0"/>
              <a:t>28/07/2020</a:t>
            </a:fld>
            <a:endParaRPr lang="en-GB"/>
          </a:p>
        </p:txBody>
      </p:sp>
      <p:sp>
        <p:nvSpPr>
          <p:cNvPr id="8" name="Footer Placeholder 7">
            <a:extLst>
              <a:ext uri="{FF2B5EF4-FFF2-40B4-BE49-F238E27FC236}">
                <a16:creationId xmlns:a16="http://schemas.microsoft.com/office/drawing/2014/main" id="{453C11BB-C7F5-444F-AEED-C9031498BD0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52001AA-5C89-1041-843E-6BCC0653C9F4}"/>
              </a:ext>
            </a:extLst>
          </p:cNvPr>
          <p:cNvSpPr>
            <a:spLocks noGrp="1"/>
          </p:cNvSpPr>
          <p:nvPr>
            <p:ph type="sldNum" sz="quarter" idx="12"/>
          </p:nvPr>
        </p:nvSpPr>
        <p:spPr/>
        <p:txBody>
          <a:bodyPr/>
          <a:lstStyle/>
          <a:p>
            <a:fld id="{C4690A9D-E456-2C41-AA37-4C4E51E66BDB}" type="slidenum">
              <a:rPr lang="en-GB" smtClean="0"/>
              <a:t>‹#›</a:t>
            </a:fld>
            <a:endParaRPr lang="en-GB"/>
          </a:p>
        </p:txBody>
      </p:sp>
    </p:spTree>
    <p:extLst>
      <p:ext uri="{BB962C8B-B14F-4D97-AF65-F5344CB8AC3E}">
        <p14:creationId xmlns:p14="http://schemas.microsoft.com/office/powerpoint/2010/main" val="40706205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806C3-33E8-9F4A-9B9A-98D6BD691D5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FFD3CD9-D4A3-844F-8624-BC39B118378F}"/>
              </a:ext>
            </a:extLst>
          </p:cNvPr>
          <p:cNvSpPr>
            <a:spLocks noGrp="1"/>
          </p:cNvSpPr>
          <p:nvPr>
            <p:ph type="dt" sz="half" idx="10"/>
          </p:nvPr>
        </p:nvSpPr>
        <p:spPr/>
        <p:txBody>
          <a:bodyPr/>
          <a:lstStyle/>
          <a:p>
            <a:fld id="{51085CCA-C9B4-A243-800F-3931EF5ABF19}" type="datetimeFigureOut">
              <a:rPr lang="en-GB" smtClean="0"/>
              <a:t>28/07/2020</a:t>
            </a:fld>
            <a:endParaRPr lang="en-GB"/>
          </a:p>
        </p:txBody>
      </p:sp>
      <p:sp>
        <p:nvSpPr>
          <p:cNvPr id="4" name="Footer Placeholder 3">
            <a:extLst>
              <a:ext uri="{FF2B5EF4-FFF2-40B4-BE49-F238E27FC236}">
                <a16:creationId xmlns:a16="http://schemas.microsoft.com/office/drawing/2014/main" id="{B009DFA0-2E5A-3A46-8832-F1504868E46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153D709-07E0-914A-87D8-564A848DE26B}"/>
              </a:ext>
            </a:extLst>
          </p:cNvPr>
          <p:cNvSpPr>
            <a:spLocks noGrp="1"/>
          </p:cNvSpPr>
          <p:nvPr>
            <p:ph type="sldNum" sz="quarter" idx="12"/>
          </p:nvPr>
        </p:nvSpPr>
        <p:spPr/>
        <p:txBody>
          <a:bodyPr/>
          <a:lstStyle/>
          <a:p>
            <a:fld id="{C4690A9D-E456-2C41-AA37-4C4E51E66BDB}" type="slidenum">
              <a:rPr lang="en-GB" smtClean="0"/>
              <a:t>‹#›</a:t>
            </a:fld>
            <a:endParaRPr lang="en-GB"/>
          </a:p>
        </p:txBody>
      </p:sp>
    </p:spTree>
    <p:extLst>
      <p:ext uri="{BB962C8B-B14F-4D97-AF65-F5344CB8AC3E}">
        <p14:creationId xmlns:p14="http://schemas.microsoft.com/office/powerpoint/2010/main" val="3109786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D6673-3E8C-BE4E-A630-4405F8DED990}"/>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B127A027-95AD-2F45-9BAC-A5524E63AE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40F5FC7-9D8F-074A-AFF6-74D9330728B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4881A3E-7912-E447-AF13-F56EC71BD7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B02BDC5-8048-4948-B697-A6975636693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286F8188-3292-B847-AB8C-167C7D5B69ED}"/>
              </a:ext>
            </a:extLst>
          </p:cNvPr>
          <p:cNvSpPr>
            <a:spLocks noGrp="1"/>
          </p:cNvSpPr>
          <p:nvPr>
            <p:ph type="dt" sz="half" idx="10"/>
          </p:nvPr>
        </p:nvSpPr>
        <p:spPr/>
        <p:txBody>
          <a:bodyPr/>
          <a:lstStyle/>
          <a:p>
            <a:fld id="{33F51134-3098-C041-B226-7B24E025908F}" type="datetimeFigureOut">
              <a:rPr lang="en-GB" smtClean="0"/>
              <a:t>28/07/2020</a:t>
            </a:fld>
            <a:endParaRPr lang="en-GB" dirty="0"/>
          </a:p>
        </p:txBody>
      </p:sp>
      <p:sp>
        <p:nvSpPr>
          <p:cNvPr id="8" name="Footer Placeholder 7">
            <a:extLst>
              <a:ext uri="{FF2B5EF4-FFF2-40B4-BE49-F238E27FC236}">
                <a16:creationId xmlns:a16="http://schemas.microsoft.com/office/drawing/2014/main" id="{8265EC61-14CD-184D-90E4-074CF245C1C8}"/>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0E76F6C6-FA01-1141-B1FC-7F99B1C6053E}"/>
              </a:ext>
            </a:extLst>
          </p:cNvPr>
          <p:cNvSpPr>
            <a:spLocks noGrp="1"/>
          </p:cNvSpPr>
          <p:nvPr>
            <p:ph type="sldNum" sz="quarter" idx="12"/>
          </p:nvPr>
        </p:nvSpPr>
        <p:spPr/>
        <p:txBody>
          <a:bodyPr/>
          <a:lstStyle/>
          <a:p>
            <a:fld id="{E879600E-C193-6F48-AC6E-13C516B9B828}" type="slidenum">
              <a:rPr lang="en-GB" smtClean="0"/>
              <a:t>‹#›</a:t>
            </a:fld>
            <a:endParaRPr lang="en-GB" dirty="0"/>
          </a:p>
        </p:txBody>
      </p:sp>
    </p:spTree>
    <p:extLst>
      <p:ext uri="{BB962C8B-B14F-4D97-AF65-F5344CB8AC3E}">
        <p14:creationId xmlns:p14="http://schemas.microsoft.com/office/powerpoint/2010/main" val="27877572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356A7-1733-2F4F-9F51-45D60004E0D5}"/>
              </a:ext>
            </a:extLst>
          </p:cNvPr>
          <p:cNvSpPr>
            <a:spLocks noGrp="1"/>
          </p:cNvSpPr>
          <p:nvPr>
            <p:ph type="dt" sz="half" idx="10"/>
          </p:nvPr>
        </p:nvSpPr>
        <p:spPr/>
        <p:txBody>
          <a:bodyPr/>
          <a:lstStyle/>
          <a:p>
            <a:fld id="{51085CCA-C9B4-A243-800F-3931EF5ABF19}" type="datetimeFigureOut">
              <a:rPr lang="en-GB" smtClean="0"/>
              <a:t>28/07/2020</a:t>
            </a:fld>
            <a:endParaRPr lang="en-GB"/>
          </a:p>
        </p:txBody>
      </p:sp>
      <p:sp>
        <p:nvSpPr>
          <p:cNvPr id="3" name="Footer Placeholder 2">
            <a:extLst>
              <a:ext uri="{FF2B5EF4-FFF2-40B4-BE49-F238E27FC236}">
                <a16:creationId xmlns:a16="http://schemas.microsoft.com/office/drawing/2014/main" id="{C54D5046-DFF5-C440-B8AC-88778E63CFD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88B65C8-A85A-054F-8377-0AB1D3DC99A3}"/>
              </a:ext>
            </a:extLst>
          </p:cNvPr>
          <p:cNvSpPr>
            <a:spLocks noGrp="1"/>
          </p:cNvSpPr>
          <p:nvPr>
            <p:ph type="sldNum" sz="quarter" idx="12"/>
          </p:nvPr>
        </p:nvSpPr>
        <p:spPr/>
        <p:txBody>
          <a:bodyPr/>
          <a:lstStyle/>
          <a:p>
            <a:fld id="{C4690A9D-E456-2C41-AA37-4C4E51E66BDB}" type="slidenum">
              <a:rPr lang="en-GB" smtClean="0"/>
              <a:t>‹#›</a:t>
            </a:fld>
            <a:endParaRPr lang="en-GB"/>
          </a:p>
        </p:txBody>
      </p:sp>
    </p:spTree>
    <p:extLst>
      <p:ext uri="{BB962C8B-B14F-4D97-AF65-F5344CB8AC3E}">
        <p14:creationId xmlns:p14="http://schemas.microsoft.com/office/powerpoint/2010/main" val="15149138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3E955-1B35-CA46-B04C-FA4FE864AE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E357E60-F32D-DF4D-8FE3-18AE88AD42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27682D4-1B01-544A-B663-D68780F33A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4FF29C-0A19-A748-B471-9103DB4B8404}"/>
              </a:ext>
            </a:extLst>
          </p:cNvPr>
          <p:cNvSpPr>
            <a:spLocks noGrp="1"/>
          </p:cNvSpPr>
          <p:nvPr>
            <p:ph type="dt" sz="half" idx="10"/>
          </p:nvPr>
        </p:nvSpPr>
        <p:spPr/>
        <p:txBody>
          <a:bodyPr/>
          <a:lstStyle/>
          <a:p>
            <a:fld id="{51085CCA-C9B4-A243-800F-3931EF5ABF19}" type="datetimeFigureOut">
              <a:rPr lang="en-GB" smtClean="0"/>
              <a:t>28/07/2020</a:t>
            </a:fld>
            <a:endParaRPr lang="en-GB"/>
          </a:p>
        </p:txBody>
      </p:sp>
      <p:sp>
        <p:nvSpPr>
          <p:cNvPr id="6" name="Footer Placeholder 5">
            <a:extLst>
              <a:ext uri="{FF2B5EF4-FFF2-40B4-BE49-F238E27FC236}">
                <a16:creationId xmlns:a16="http://schemas.microsoft.com/office/drawing/2014/main" id="{3E23B881-CDE4-2E42-BBDD-D78BD2E4FF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4D45CF-AE5A-B543-A706-8844DE599C6F}"/>
              </a:ext>
            </a:extLst>
          </p:cNvPr>
          <p:cNvSpPr>
            <a:spLocks noGrp="1"/>
          </p:cNvSpPr>
          <p:nvPr>
            <p:ph type="sldNum" sz="quarter" idx="12"/>
          </p:nvPr>
        </p:nvSpPr>
        <p:spPr/>
        <p:txBody>
          <a:bodyPr/>
          <a:lstStyle/>
          <a:p>
            <a:fld id="{C4690A9D-E456-2C41-AA37-4C4E51E66BDB}" type="slidenum">
              <a:rPr lang="en-GB" smtClean="0"/>
              <a:t>‹#›</a:t>
            </a:fld>
            <a:endParaRPr lang="en-GB"/>
          </a:p>
        </p:txBody>
      </p:sp>
    </p:spTree>
    <p:extLst>
      <p:ext uri="{BB962C8B-B14F-4D97-AF65-F5344CB8AC3E}">
        <p14:creationId xmlns:p14="http://schemas.microsoft.com/office/powerpoint/2010/main" val="26809558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F434E-62DA-8140-8DFD-9BC11B33EF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88C8F86-17C9-E141-81C6-1C9ED88284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8C6AC2D-10DF-804F-9C9F-84AB7F673F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07ADC4-00B7-FD42-84D9-DF7FED2F1333}"/>
              </a:ext>
            </a:extLst>
          </p:cNvPr>
          <p:cNvSpPr>
            <a:spLocks noGrp="1"/>
          </p:cNvSpPr>
          <p:nvPr>
            <p:ph type="dt" sz="half" idx="10"/>
          </p:nvPr>
        </p:nvSpPr>
        <p:spPr/>
        <p:txBody>
          <a:bodyPr/>
          <a:lstStyle/>
          <a:p>
            <a:fld id="{51085CCA-C9B4-A243-800F-3931EF5ABF19}" type="datetimeFigureOut">
              <a:rPr lang="en-GB" smtClean="0"/>
              <a:t>28/07/2020</a:t>
            </a:fld>
            <a:endParaRPr lang="en-GB"/>
          </a:p>
        </p:txBody>
      </p:sp>
      <p:sp>
        <p:nvSpPr>
          <p:cNvPr id="6" name="Footer Placeholder 5">
            <a:extLst>
              <a:ext uri="{FF2B5EF4-FFF2-40B4-BE49-F238E27FC236}">
                <a16:creationId xmlns:a16="http://schemas.microsoft.com/office/drawing/2014/main" id="{D785E875-3B63-1143-B619-781323AC4A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CBD7B7-7818-4C41-BDF9-8DFBACEDF0DA}"/>
              </a:ext>
            </a:extLst>
          </p:cNvPr>
          <p:cNvSpPr>
            <a:spLocks noGrp="1"/>
          </p:cNvSpPr>
          <p:nvPr>
            <p:ph type="sldNum" sz="quarter" idx="12"/>
          </p:nvPr>
        </p:nvSpPr>
        <p:spPr/>
        <p:txBody>
          <a:bodyPr/>
          <a:lstStyle/>
          <a:p>
            <a:fld id="{C4690A9D-E456-2C41-AA37-4C4E51E66BDB}" type="slidenum">
              <a:rPr lang="en-GB" smtClean="0"/>
              <a:t>‹#›</a:t>
            </a:fld>
            <a:endParaRPr lang="en-GB"/>
          </a:p>
        </p:txBody>
      </p:sp>
    </p:spTree>
    <p:extLst>
      <p:ext uri="{BB962C8B-B14F-4D97-AF65-F5344CB8AC3E}">
        <p14:creationId xmlns:p14="http://schemas.microsoft.com/office/powerpoint/2010/main" val="31803017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E64B2-6E81-304C-9C48-F9997300363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0C4D934-2294-204E-BFA7-FDE54034EC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DD44A9-22D5-4940-AA81-8460DCCB200F}"/>
              </a:ext>
            </a:extLst>
          </p:cNvPr>
          <p:cNvSpPr>
            <a:spLocks noGrp="1"/>
          </p:cNvSpPr>
          <p:nvPr>
            <p:ph type="dt" sz="half" idx="10"/>
          </p:nvPr>
        </p:nvSpPr>
        <p:spPr/>
        <p:txBody>
          <a:bodyPr/>
          <a:lstStyle/>
          <a:p>
            <a:fld id="{51085CCA-C9B4-A243-800F-3931EF5ABF19}" type="datetimeFigureOut">
              <a:rPr lang="en-GB" smtClean="0"/>
              <a:t>28/07/2020</a:t>
            </a:fld>
            <a:endParaRPr lang="en-GB"/>
          </a:p>
        </p:txBody>
      </p:sp>
      <p:sp>
        <p:nvSpPr>
          <p:cNvPr id="5" name="Footer Placeholder 4">
            <a:extLst>
              <a:ext uri="{FF2B5EF4-FFF2-40B4-BE49-F238E27FC236}">
                <a16:creationId xmlns:a16="http://schemas.microsoft.com/office/drawing/2014/main" id="{2C112E56-3CA3-404A-97B4-0320AC9906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67AB33-436E-414D-9097-FD056BBF01DD}"/>
              </a:ext>
            </a:extLst>
          </p:cNvPr>
          <p:cNvSpPr>
            <a:spLocks noGrp="1"/>
          </p:cNvSpPr>
          <p:nvPr>
            <p:ph type="sldNum" sz="quarter" idx="12"/>
          </p:nvPr>
        </p:nvSpPr>
        <p:spPr/>
        <p:txBody>
          <a:bodyPr/>
          <a:lstStyle/>
          <a:p>
            <a:fld id="{C4690A9D-E456-2C41-AA37-4C4E51E66BDB}" type="slidenum">
              <a:rPr lang="en-GB" smtClean="0"/>
              <a:t>‹#›</a:t>
            </a:fld>
            <a:endParaRPr lang="en-GB"/>
          </a:p>
        </p:txBody>
      </p:sp>
    </p:spTree>
    <p:extLst>
      <p:ext uri="{BB962C8B-B14F-4D97-AF65-F5344CB8AC3E}">
        <p14:creationId xmlns:p14="http://schemas.microsoft.com/office/powerpoint/2010/main" val="14243572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2BA83E-F71D-8F4A-A67B-C02F256B3A3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67C0F7-C62C-4440-8EE8-074155DCC3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A44060-D8C2-DD45-8EC6-3FD12207CACE}"/>
              </a:ext>
            </a:extLst>
          </p:cNvPr>
          <p:cNvSpPr>
            <a:spLocks noGrp="1"/>
          </p:cNvSpPr>
          <p:nvPr>
            <p:ph type="dt" sz="half" idx="10"/>
          </p:nvPr>
        </p:nvSpPr>
        <p:spPr/>
        <p:txBody>
          <a:bodyPr/>
          <a:lstStyle/>
          <a:p>
            <a:fld id="{51085CCA-C9B4-A243-800F-3931EF5ABF19}" type="datetimeFigureOut">
              <a:rPr lang="en-GB" smtClean="0"/>
              <a:t>28/07/2020</a:t>
            </a:fld>
            <a:endParaRPr lang="en-GB"/>
          </a:p>
        </p:txBody>
      </p:sp>
      <p:sp>
        <p:nvSpPr>
          <p:cNvPr id="5" name="Footer Placeholder 4">
            <a:extLst>
              <a:ext uri="{FF2B5EF4-FFF2-40B4-BE49-F238E27FC236}">
                <a16:creationId xmlns:a16="http://schemas.microsoft.com/office/drawing/2014/main" id="{75587CA7-E8D1-3342-BB19-5C67A908D1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A78098-9B02-8F4E-8D81-9E24A4B6B7A3}"/>
              </a:ext>
            </a:extLst>
          </p:cNvPr>
          <p:cNvSpPr>
            <a:spLocks noGrp="1"/>
          </p:cNvSpPr>
          <p:nvPr>
            <p:ph type="sldNum" sz="quarter" idx="12"/>
          </p:nvPr>
        </p:nvSpPr>
        <p:spPr/>
        <p:txBody>
          <a:bodyPr/>
          <a:lstStyle/>
          <a:p>
            <a:fld id="{C4690A9D-E456-2C41-AA37-4C4E51E66BDB}" type="slidenum">
              <a:rPr lang="en-GB" smtClean="0"/>
              <a:t>‹#›</a:t>
            </a:fld>
            <a:endParaRPr lang="en-GB"/>
          </a:p>
        </p:txBody>
      </p:sp>
    </p:spTree>
    <p:extLst>
      <p:ext uri="{BB962C8B-B14F-4D97-AF65-F5344CB8AC3E}">
        <p14:creationId xmlns:p14="http://schemas.microsoft.com/office/powerpoint/2010/main" val="34982519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324EB-2953-3749-8CFA-FB3B001F77FF}"/>
              </a:ext>
            </a:extLst>
          </p:cNvPr>
          <p:cNvSpPr>
            <a:spLocks noGrp="1"/>
          </p:cNvSpPr>
          <p:nvPr>
            <p:ph type="title" hasCustomPrompt="1"/>
          </p:nvPr>
        </p:nvSpPr>
        <p:spPr>
          <a:xfrm>
            <a:off x="838200" y="371475"/>
            <a:ext cx="10515600" cy="1325563"/>
          </a:xfrm>
        </p:spPr>
        <p:txBody>
          <a:bodyPr>
            <a:normAutofit/>
          </a:bodyPr>
          <a:lstStyle>
            <a:lvl1pPr>
              <a:defRPr sz="4500" b="1">
                <a:latin typeface="Arial" panose="020B0604020202020204" pitchFamily="34" charset="0"/>
                <a:cs typeface="Arial" panose="020B0604020202020204" pitchFamily="34" charset="0"/>
              </a:defRPr>
            </a:lvl1pPr>
          </a:lstStyle>
          <a:p>
            <a:r>
              <a:rPr lang="en-US" dirty="0"/>
              <a:t>Header XXXXXXXXXXXXXX</a:t>
            </a:r>
          </a:p>
        </p:txBody>
      </p:sp>
      <p:sp>
        <p:nvSpPr>
          <p:cNvPr id="3" name="Content Placeholder 2">
            <a:extLst>
              <a:ext uri="{FF2B5EF4-FFF2-40B4-BE49-F238E27FC236}">
                <a16:creationId xmlns:a16="http://schemas.microsoft.com/office/drawing/2014/main" id="{6911791A-11FE-5B41-A7CB-429DACD28AC2}"/>
              </a:ext>
            </a:extLst>
          </p:cNvPr>
          <p:cNvSpPr>
            <a:spLocks noGrp="1"/>
          </p:cNvSpPr>
          <p:nvPr>
            <p:ph sz="half" idx="1" hasCustomPrompt="1"/>
          </p:nvPr>
        </p:nvSpPr>
        <p:spPr>
          <a:xfrm>
            <a:off x="838200" y="1763972"/>
            <a:ext cx="5181600" cy="4351338"/>
          </a:xfrm>
        </p:spPr>
        <p:txBody>
          <a:bodyPr/>
          <a:lstStyle>
            <a:lvl1pPr marL="228600" indent="-228600">
              <a:buClr>
                <a:srgbClr val="E01117"/>
              </a:buClr>
              <a:buFont typeface="Arial" panose="020B0604020202020204" pitchFamily="34" charset="0"/>
              <a:buChar char="•"/>
              <a:defRPr sz="2600">
                <a:latin typeface="Arial" panose="020B0604020202020204" pitchFamily="34" charset="0"/>
                <a:cs typeface="Arial" panose="020B0604020202020204" pitchFamily="34" charset="0"/>
              </a:defRPr>
            </a:lvl1pPr>
            <a:lvl2pPr marL="685800" indent="-228600">
              <a:buClr>
                <a:srgbClr val="E01117"/>
              </a:buClr>
              <a:buFont typeface="Arial" panose="020B0604020202020204" pitchFamily="34" charset="0"/>
              <a:buChar char="•"/>
              <a:defRPr sz="2600">
                <a:latin typeface="Arial" panose="020B0604020202020204" pitchFamily="34" charset="0"/>
                <a:cs typeface="Arial" panose="020B0604020202020204" pitchFamily="34" charset="0"/>
              </a:defRPr>
            </a:lvl2pPr>
            <a:lvl3pPr marL="1143000" indent="-228600">
              <a:buClr>
                <a:srgbClr val="E01117"/>
              </a:buClr>
              <a:buFont typeface="Arial" panose="020B0604020202020204" pitchFamily="34" charset="0"/>
              <a:buChar char="•"/>
              <a:defRPr sz="2400">
                <a:latin typeface="Arial" panose="020B0604020202020204" pitchFamily="34" charset="0"/>
                <a:cs typeface="Arial" panose="020B0604020202020204" pitchFamily="34" charset="0"/>
              </a:defRPr>
            </a:lvl3pPr>
            <a:lvl4pPr marL="1600200" indent="-228600">
              <a:buClr>
                <a:srgbClr val="E01117"/>
              </a:buClr>
              <a:buFont typeface="Arial" panose="020B0604020202020204" pitchFamily="34" charset="0"/>
              <a:buChar char="•"/>
              <a:defRPr sz="2000">
                <a:latin typeface="Arial" panose="020B0604020202020204" pitchFamily="34" charset="0"/>
                <a:cs typeface="Arial" panose="020B0604020202020204" pitchFamily="34" charset="0"/>
              </a:defRPr>
            </a:lvl4pPr>
            <a:lvl5pPr marL="2057400" indent="-228600">
              <a:buClr>
                <a:srgbClr val="E01117"/>
              </a:buClr>
              <a:buFont typeface="Arial" panose="020B0604020202020204" pitchFamily="34" charset="0"/>
              <a:buChar char="•"/>
              <a:defRPr sz="2000">
                <a:latin typeface="Arial" panose="020B0604020202020204" pitchFamily="34" charset="0"/>
                <a:cs typeface="Arial" panose="020B0604020202020204" pitchFamily="34" charset="0"/>
              </a:defRPr>
            </a:lvl5pPr>
          </a:lstStyle>
          <a:p>
            <a:pPr lvl="0"/>
            <a:r>
              <a:rPr lang="en-GB" dirty="0"/>
              <a:t>Body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4">
            <a:extLst>
              <a:ext uri="{FF2B5EF4-FFF2-40B4-BE49-F238E27FC236}">
                <a16:creationId xmlns:a16="http://schemas.microsoft.com/office/drawing/2014/main" id="{E4570E48-4909-8648-830D-FF71FB8608B1}"/>
              </a:ext>
            </a:extLst>
          </p:cNvPr>
          <p:cNvSpPr>
            <a:spLocks noGrp="1"/>
          </p:cNvSpPr>
          <p:nvPr>
            <p:ph type="dt" sz="half" idx="10"/>
          </p:nvPr>
        </p:nvSpPr>
        <p:spPr/>
        <p:txBody>
          <a:bodyPr/>
          <a:lstStyle/>
          <a:p>
            <a:fld id="{DC60E1BD-4667-8B46-BF73-99674B60C9C5}" type="datetimeFigureOut">
              <a:rPr lang="en-US" smtClean="0"/>
              <a:t>7/28/20</a:t>
            </a:fld>
            <a:endParaRPr lang="en-US"/>
          </a:p>
        </p:txBody>
      </p:sp>
      <p:sp>
        <p:nvSpPr>
          <p:cNvPr id="6" name="Footer Placeholder 5">
            <a:extLst>
              <a:ext uri="{FF2B5EF4-FFF2-40B4-BE49-F238E27FC236}">
                <a16:creationId xmlns:a16="http://schemas.microsoft.com/office/drawing/2014/main" id="{FB128830-89E3-454E-8A16-35105424AD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5F57B4-6C1D-8E47-BA32-CE73A63B5285}"/>
              </a:ext>
            </a:extLst>
          </p:cNvPr>
          <p:cNvSpPr>
            <a:spLocks noGrp="1"/>
          </p:cNvSpPr>
          <p:nvPr>
            <p:ph type="sldNum" sz="quarter" idx="12"/>
          </p:nvPr>
        </p:nvSpPr>
        <p:spPr/>
        <p:txBody>
          <a:bodyPr/>
          <a:lstStyle/>
          <a:p>
            <a:fld id="{90498680-3384-4E49-B56B-CCEC830C4F3C}" type="slidenum">
              <a:rPr lang="en-US" smtClean="0"/>
              <a:t>‹#›</a:t>
            </a:fld>
            <a:endParaRPr lang="en-US"/>
          </a:p>
        </p:txBody>
      </p:sp>
    </p:spTree>
    <p:extLst>
      <p:ext uri="{BB962C8B-B14F-4D97-AF65-F5344CB8AC3E}">
        <p14:creationId xmlns:p14="http://schemas.microsoft.com/office/powerpoint/2010/main" val="122407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19" name="Rectangle 18"/>
          <p:cNvSpPr/>
          <p:nvPr userDrawn="1"/>
        </p:nvSpPr>
        <p:spPr>
          <a:xfrm>
            <a:off x="1159929" y="0"/>
            <a:ext cx="52921" cy="615632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solidFill>
                <a:prstClr val="white"/>
              </a:solidFill>
            </a:endParaRPr>
          </a:p>
        </p:txBody>
      </p:sp>
      <p:cxnSp>
        <p:nvCxnSpPr>
          <p:cNvPr id="6" name="Straight Connector 5">
            <a:extLst>
              <a:ext uri="{FF2B5EF4-FFF2-40B4-BE49-F238E27FC236}">
                <a16:creationId xmlns:a16="http://schemas.microsoft.com/office/drawing/2014/main" id="{FD210F73-1F21-D140-96D3-5D36A0D63F41}"/>
              </a:ext>
            </a:extLst>
          </p:cNvPr>
          <p:cNvCxnSpPr/>
          <p:nvPr userDrawn="1"/>
        </p:nvCxnSpPr>
        <p:spPr>
          <a:xfrm>
            <a:off x="838200" y="1166648"/>
            <a:ext cx="10515599"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14">
            <a:extLst>
              <a:ext uri="{FF2B5EF4-FFF2-40B4-BE49-F238E27FC236}">
                <a16:creationId xmlns:a16="http://schemas.microsoft.com/office/drawing/2014/main" id="{407F37D3-1E92-0445-8F93-7C4CE32C6071}"/>
              </a:ext>
            </a:extLst>
          </p:cNvPr>
          <p:cNvSpPr>
            <a:spLocks noGrp="1"/>
          </p:cNvSpPr>
          <p:nvPr>
            <p:ph type="title" hasCustomPrompt="1"/>
          </p:nvPr>
        </p:nvSpPr>
        <p:spPr>
          <a:xfrm>
            <a:off x="838200" y="543465"/>
            <a:ext cx="10515599" cy="434974"/>
          </a:xfrm>
        </p:spPr>
        <p:txBody>
          <a:bodyPr lIns="0" tIns="0" rIns="0" bIns="0">
            <a:noAutofit/>
          </a:bodyPr>
          <a:lstStyle>
            <a:lvl1pPr>
              <a:defRPr sz="3200" baseline="0">
                <a:solidFill>
                  <a:srgbClr val="212538"/>
                </a:solidFill>
                <a:latin typeface="Arial" charset="0"/>
                <a:ea typeface="Arial" charset="0"/>
                <a:cs typeface="Arial" charset="0"/>
              </a:defRPr>
            </a:lvl1pPr>
          </a:lstStyle>
          <a:p>
            <a:r>
              <a:rPr lang="en-GB" dirty="0">
                <a:solidFill>
                  <a:srgbClr val="212538"/>
                </a:solidFill>
              </a:rPr>
              <a:t>Title Goes Here</a:t>
            </a:r>
          </a:p>
        </p:txBody>
      </p:sp>
      <p:pic>
        <p:nvPicPr>
          <p:cNvPr id="10" name="Picture 9" descr="A picture containing table, stool, drawing&#10;&#10;Description automatically generated">
            <a:extLst>
              <a:ext uri="{FF2B5EF4-FFF2-40B4-BE49-F238E27FC236}">
                <a16:creationId xmlns:a16="http://schemas.microsoft.com/office/drawing/2014/main" id="{5541F7C0-32BD-604B-8D0D-8CB95D2C583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210876" y="565376"/>
            <a:ext cx="2108974" cy="355358"/>
          </a:xfrm>
          <a:prstGeom prst="rect">
            <a:avLst/>
          </a:prstGeom>
        </p:spPr>
      </p:pic>
    </p:spTree>
    <p:extLst>
      <p:ext uri="{BB962C8B-B14F-4D97-AF65-F5344CB8AC3E}">
        <p14:creationId xmlns:p14="http://schemas.microsoft.com/office/powerpoint/2010/main" val="3228182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85431-40BE-C64E-BF77-775321179BE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D8A5876B-6A06-2B47-B662-99981D5DE5A7}"/>
              </a:ext>
            </a:extLst>
          </p:cNvPr>
          <p:cNvSpPr>
            <a:spLocks noGrp="1"/>
          </p:cNvSpPr>
          <p:nvPr>
            <p:ph type="dt" sz="half" idx="10"/>
          </p:nvPr>
        </p:nvSpPr>
        <p:spPr/>
        <p:txBody>
          <a:bodyPr/>
          <a:lstStyle/>
          <a:p>
            <a:fld id="{33F51134-3098-C041-B226-7B24E025908F}" type="datetimeFigureOut">
              <a:rPr lang="en-GB" smtClean="0"/>
              <a:t>28/07/2020</a:t>
            </a:fld>
            <a:endParaRPr lang="en-GB" dirty="0"/>
          </a:p>
        </p:txBody>
      </p:sp>
      <p:sp>
        <p:nvSpPr>
          <p:cNvPr id="4" name="Footer Placeholder 3">
            <a:extLst>
              <a:ext uri="{FF2B5EF4-FFF2-40B4-BE49-F238E27FC236}">
                <a16:creationId xmlns:a16="http://schemas.microsoft.com/office/drawing/2014/main" id="{D69181E0-59D9-AB4A-B2DD-575745BC4CE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547F5312-057B-CB4E-876B-7FAAD2A2C318}"/>
              </a:ext>
            </a:extLst>
          </p:cNvPr>
          <p:cNvSpPr>
            <a:spLocks noGrp="1"/>
          </p:cNvSpPr>
          <p:nvPr>
            <p:ph type="sldNum" sz="quarter" idx="12"/>
          </p:nvPr>
        </p:nvSpPr>
        <p:spPr/>
        <p:txBody>
          <a:bodyPr/>
          <a:lstStyle/>
          <a:p>
            <a:fld id="{E879600E-C193-6F48-AC6E-13C516B9B828}" type="slidenum">
              <a:rPr lang="en-GB" smtClean="0"/>
              <a:t>‹#›</a:t>
            </a:fld>
            <a:endParaRPr lang="en-GB" dirty="0"/>
          </a:p>
        </p:txBody>
      </p:sp>
    </p:spTree>
    <p:extLst>
      <p:ext uri="{BB962C8B-B14F-4D97-AF65-F5344CB8AC3E}">
        <p14:creationId xmlns:p14="http://schemas.microsoft.com/office/powerpoint/2010/main" val="3556216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7D91D6-2D99-AF45-B2C4-7137CB31C3A7}"/>
              </a:ext>
            </a:extLst>
          </p:cNvPr>
          <p:cNvSpPr>
            <a:spLocks noGrp="1"/>
          </p:cNvSpPr>
          <p:nvPr>
            <p:ph type="dt" sz="half" idx="10"/>
          </p:nvPr>
        </p:nvSpPr>
        <p:spPr/>
        <p:txBody>
          <a:bodyPr/>
          <a:lstStyle/>
          <a:p>
            <a:fld id="{33F51134-3098-C041-B226-7B24E025908F}" type="datetimeFigureOut">
              <a:rPr lang="en-GB" smtClean="0"/>
              <a:t>28/07/2020</a:t>
            </a:fld>
            <a:endParaRPr lang="en-GB" dirty="0"/>
          </a:p>
        </p:txBody>
      </p:sp>
      <p:sp>
        <p:nvSpPr>
          <p:cNvPr id="3" name="Footer Placeholder 2">
            <a:extLst>
              <a:ext uri="{FF2B5EF4-FFF2-40B4-BE49-F238E27FC236}">
                <a16:creationId xmlns:a16="http://schemas.microsoft.com/office/drawing/2014/main" id="{D90D2919-C985-9D49-ADB1-1F98B6D65986}"/>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65237F0D-F898-024F-804C-BB136659D8CA}"/>
              </a:ext>
            </a:extLst>
          </p:cNvPr>
          <p:cNvSpPr>
            <a:spLocks noGrp="1"/>
          </p:cNvSpPr>
          <p:nvPr>
            <p:ph type="sldNum" sz="quarter" idx="12"/>
          </p:nvPr>
        </p:nvSpPr>
        <p:spPr/>
        <p:txBody>
          <a:bodyPr/>
          <a:lstStyle/>
          <a:p>
            <a:fld id="{E879600E-C193-6F48-AC6E-13C516B9B828}" type="slidenum">
              <a:rPr lang="en-GB" smtClean="0"/>
              <a:t>‹#›</a:t>
            </a:fld>
            <a:endParaRPr lang="en-GB" dirty="0"/>
          </a:p>
        </p:txBody>
      </p:sp>
    </p:spTree>
    <p:extLst>
      <p:ext uri="{BB962C8B-B14F-4D97-AF65-F5344CB8AC3E}">
        <p14:creationId xmlns:p14="http://schemas.microsoft.com/office/powerpoint/2010/main" val="953645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346C8-F432-1B46-AA23-91E9783531D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21D7670E-228C-034E-9012-9092163638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3AE48B16-7D07-2F42-B4DF-5271D13A3A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C880431-7A07-D94A-A61A-5731D383B63C}"/>
              </a:ext>
            </a:extLst>
          </p:cNvPr>
          <p:cNvSpPr>
            <a:spLocks noGrp="1"/>
          </p:cNvSpPr>
          <p:nvPr>
            <p:ph type="dt" sz="half" idx="10"/>
          </p:nvPr>
        </p:nvSpPr>
        <p:spPr/>
        <p:txBody>
          <a:bodyPr/>
          <a:lstStyle/>
          <a:p>
            <a:fld id="{33F51134-3098-C041-B226-7B24E025908F}" type="datetimeFigureOut">
              <a:rPr lang="en-GB" smtClean="0"/>
              <a:t>28/07/2020</a:t>
            </a:fld>
            <a:endParaRPr lang="en-GB" dirty="0"/>
          </a:p>
        </p:txBody>
      </p:sp>
      <p:sp>
        <p:nvSpPr>
          <p:cNvPr id="6" name="Footer Placeholder 5">
            <a:extLst>
              <a:ext uri="{FF2B5EF4-FFF2-40B4-BE49-F238E27FC236}">
                <a16:creationId xmlns:a16="http://schemas.microsoft.com/office/drawing/2014/main" id="{CE357D86-9272-4D48-80B3-4F969B822C9E}"/>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B586D262-8BF4-3A42-918B-F9E2AE5C592B}"/>
              </a:ext>
            </a:extLst>
          </p:cNvPr>
          <p:cNvSpPr>
            <a:spLocks noGrp="1"/>
          </p:cNvSpPr>
          <p:nvPr>
            <p:ph type="sldNum" sz="quarter" idx="12"/>
          </p:nvPr>
        </p:nvSpPr>
        <p:spPr/>
        <p:txBody>
          <a:bodyPr/>
          <a:lstStyle/>
          <a:p>
            <a:fld id="{E879600E-C193-6F48-AC6E-13C516B9B828}" type="slidenum">
              <a:rPr lang="en-GB" smtClean="0"/>
              <a:t>‹#›</a:t>
            </a:fld>
            <a:endParaRPr lang="en-GB" dirty="0"/>
          </a:p>
        </p:txBody>
      </p:sp>
    </p:spTree>
    <p:extLst>
      <p:ext uri="{BB962C8B-B14F-4D97-AF65-F5344CB8AC3E}">
        <p14:creationId xmlns:p14="http://schemas.microsoft.com/office/powerpoint/2010/main" val="1649028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451EA-F4FE-D94D-AF35-E703B32D345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29A28A2A-7806-0841-BB45-F173033EEB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CECD4319-7788-2547-837A-241C87BC5B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BD11577-1974-0B44-9A69-542140ADEDA9}"/>
              </a:ext>
            </a:extLst>
          </p:cNvPr>
          <p:cNvSpPr>
            <a:spLocks noGrp="1"/>
          </p:cNvSpPr>
          <p:nvPr>
            <p:ph type="dt" sz="half" idx="10"/>
          </p:nvPr>
        </p:nvSpPr>
        <p:spPr/>
        <p:txBody>
          <a:bodyPr/>
          <a:lstStyle/>
          <a:p>
            <a:fld id="{33F51134-3098-C041-B226-7B24E025908F}" type="datetimeFigureOut">
              <a:rPr lang="en-GB" smtClean="0"/>
              <a:t>28/07/2020</a:t>
            </a:fld>
            <a:endParaRPr lang="en-GB" dirty="0"/>
          </a:p>
        </p:txBody>
      </p:sp>
      <p:sp>
        <p:nvSpPr>
          <p:cNvPr id="6" name="Footer Placeholder 5">
            <a:extLst>
              <a:ext uri="{FF2B5EF4-FFF2-40B4-BE49-F238E27FC236}">
                <a16:creationId xmlns:a16="http://schemas.microsoft.com/office/drawing/2014/main" id="{29C290FB-9BA4-5249-90EF-E8AECBE057E9}"/>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3E5E1A71-564C-3244-9DEC-976D6F6CCD0F}"/>
              </a:ext>
            </a:extLst>
          </p:cNvPr>
          <p:cNvSpPr>
            <a:spLocks noGrp="1"/>
          </p:cNvSpPr>
          <p:nvPr>
            <p:ph type="sldNum" sz="quarter" idx="12"/>
          </p:nvPr>
        </p:nvSpPr>
        <p:spPr/>
        <p:txBody>
          <a:bodyPr/>
          <a:lstStyle/>
          <a:p>
            <a:fld id="{E879600E-C193-6F48-AC6E-13C516B9B828}" type="slidenum">
              <a:rPr lang="en-GB" smtClean="0"/>
              <a:t>‹#›</a:t>
            </a:fld>
            <a:endParaRPr lang="en-GB" dirty="0"/>
          </a:p>
        </p:txBody>
      </p:sp>
    </p:spTree>
    <p:extLst>
      <p:ext uri="{BB962C8B-B14F-4D97-AF65-F5344CB8AC3E}">
        <p14:creationId xmlns:p14="http://schemas.microsoft.com/office/powerpoint/2010/main" val="2436730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100000">
              <a:schemeClr val="bg1">
                <a:alpha val="0"/>
              </a:schemeClr>
            </a:gs>
            <a:gs pos="73000">
              <a:schemeClr val="bg1"/>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DC756C-C35E-6D4C-BCED-657D4E1B25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099DDD49-A271-CB44-968F-1863ED6BE3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0E4274D-9141-BB44-8C28-2271E01A58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F51134-3098-C041-B226-7B24E025908F}" type="datetimeFigureOut">
              <a:rPr lang="en-GB" smtClean="0"/>
              <a:t>28/07/2020</a:t>
            </a:fld>
            <a:endParaRPr lang="en-GB" dirty="0"/>
          </a:p>
        </p:txBody>
      </p:sp>
      <p:sp>
        <p:nvSpPr>
          <p:cNvPr id="5" name="Footer Placeholder 4">
            <a:extLst>
              <a:ext uri="{FF2B5EF4-FFF2-40B4-BE49-F238E27FC236}">
                <a16:creationId xmlns:a16="http://schemas.microsoft.com/office/drawing/2014/main" id="{1ED0C476-A0F1-D349-9EF9-DA96024906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CB5650BC-A80F-8545-B73D-4F9D27C442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79600E-C193-6F48-AC6E-13C516B9B828}" type="slidenum">
              <a:rPr lang="en-GB" smtClean="0"/>
              <a:t>‹#›</a:t>
            </a:fld>
            <a:endParaRPr lang="en-GB" dirty="0"/>
          </a:p>
        </p:txBody>
      </p:sp>
    </p:spTree>
    <p:extLst>
      <p:ext uri="{BB962C8B-B14F-4D97-AF65-F5344CB8AC3E}">
        <p14:creationId xmlns:p14="http://schemas.microsoft.com/office/powerpoint/2010/main" val="13306606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DC756C-C35E-6D4C-BCED-657D4E1B25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099DDD49-A271-CB44-968F-1863ED6BE3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0E4274D-9141-BB44-8C28-2271E01A58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F51134-3098-C041-B226-7B24E025908F}" type="datetimeFigureOut">
              <a:rPr lang="en-GB" smtClean="0"/>
              <a:t>28/07/2020</a:t>
            </a:fld>
            <a:endParaRPr lang="en-GB" dirty="0"/>
          </a:p>
        </p:txBody>
      </p:sp>
      <p:sp>
        <p:nvSpPr>
          <p:cNvPr id="5" name="Footer Placeholder 4">
            <a:extLst>
              <a:ext uri="{FF2B5EF4-FFF2-40B4-BE49-F238E27FC236}">
                <a16:creationId xmlns:a16="http://schemas.microsoft.com/office/drawing/2014/main" id="{1ED0C476-A0F1-D349-9EF9-DA96024906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CB5650BC-A80F-8545-B73D-4F9D27C442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79600E-C193-6F48-AC6E-13C516B9B828}" type="slidenum">
              <a:rPr lang="en-GB" smtClean="0"/>
              <a:t>‹#›</a:t>
            </a:fld>
            <a:endParaRPr lang="en-GB" dirty="0"/>
          </a:p>
        </p:txBody>
      </p:sp>
    </p:spTree>
    <p:extLst>
      <p:ext uri="{BB962C8B-B14F-4D97-AF65-F5344CB8AC3E}">
        <p14:creationId xmlns:p14="http://schemas.microsoft.com/office/powerpoint/2010/main" val="318614926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289ABD-554D-4D4F-B51B-16B988E3BE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86359FF-A6D1-B448-A15B-2C2FAC7639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0F586A-7533-5D48-A1EB-3CF409182E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FCA3F9-8AA6-9B43-B308-C9EC1452A6F6}" type="datetimeFigureOut">
              <a:rPr lang="en-GB" smtClean="0"/>
              <a:t>28/07/2020</a:t>
            </a:fld>
            <a:endParaRPr lang="en-GB"/>
          </a:p>
        </p:txBody>
      </p:sp>
      <p:sp>
        <p:nvSpPr>
          <p:cNvPr id="5" name="Footer Placeholder 4">
            <a:extLst>
              <a:ext uri="{FF2B5EF4-FFF2-40B4-BE49-F238E27FC236}">
                <a16:creationId xmlns:a16="http://schemas.microsoft.com/office/drawing/2014/main" id="{05265FB4-1D41-3E4D-BACF-65BD0E7BAE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05ED627-5E9D-584C-A0B6-15DA7FFB8F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53EE60-C813-704C-9C43-BA84BA36544B}" type="slidenum">
              <a:rPr lang="en-GB" smtClean="0"/>
              <a:t>‹#›</a:t>
            </a:fld>
            <a:endParaRPr lang="en-GB"/>
          </a:p>
        </p:txBody>
      </p:sp>
    </p:spTree>
    <p:extLst>
      <p:ext uri="{BB962C8B-B14F-4D97-AF65-F5344CB8AC3E}">
        <p14:creationId xmlns:p14="http://schemas.microsoft.com/office/powerpoint/2010/main" val="250831008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D72D3D-350D-3142-A083-EE32EBB312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CEFC060-7317-9244-B9B2-7983E650A9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8932EE-AB1D-214D-B33D-47E3315BC7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085CCA-C9B4-A243-800F-3931EF5ABF19}" type="datetimeFigureOut">
              <a:rPr lang="en-GB" smtClean="0"/>
              <a:t>28/07/2020</a:t>
            </a:fld>
            <a:endParaRPr lang="en-GB"/>
          </a:p>
        </p:txBody>
      </p:sp>
      <p:sp>
        <p:nvSpPr>
          <p:cNvPr id="5" name="Footer Placeholder 4">
            <a:extLst>
              <a:ext uri="{FF2B5EF4-FFF2-40B4-BE49-F238E27FC236}">
                <a16:creationId xmlns:a16="http://schemas.microsoft.com/office/drawing/2014/main" id="{29A87302-754B-0647-A77B-21D5FC3ACF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DA61504-63BB-8D40-811E-989FBA34DE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690A9D-E456-2C41-AA37-4C4E51E66BDB}" type="slidenum">
              <a:rPr lang="en-GB" smtClean="0"/>
              <a:t>‹#›</a:t>
            </a:fld>
            <a:endParaRPr lang="en-GB"/>
          </a:p>
        </p:txBody>
      </p:sp>
    </p:spTree>
    <p:extLst>
      <p:ext uri="{BB962C8B-B14F-4D97-AF65-F5344CB8AC3E}">
        <p14:creationId xmlns:p14="http://schemas.microsoft.com/office/powerpoint/2010/main" val="155340189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5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 Id="rId9" Type="http://schemas.openxmlformats.org/officeDocument/2006/relationships/image" Target="../media/image17.emf"/></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jpe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11.emf"/><Relationship Id="rId5" Type="http://schemas.openxmlformats.org/officeDocument/2006/relationships/image" Target="../media/image8.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83EE77-7988-BF40-A3DC-11C66B830A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53515E08-F7CC-1741-959B-08027846F739}"/>
              </a:ext>
            </a:extLst>
          </p:cNvPr>
          <p:cNvSpPr txBox="1"/>
          <p:nvPr/>
        </p:nvSpPr>
        <p:spPr>
          <a:xfrm>
            <a:off x="579502" y="4245247"/>
            <a:ext cx="6567243" cy="492443"/>
          </a:xfrm>
          <a:prstGeom prst="rect">
            <a:avLst/>
          </a:prstGeom>
          <a:noFill/>
        </p:spPr>
        <p:txBody>
          <a:bodyPr wrap="square" lIns="0" tIns="0" rIns="0" bIns="0" rtlCol="0">
            <a:spAutoFit/>
          </a:bodyPr>
          <a:lstStyle/>
          <a:p>
            <a:r>
              <a:rPr lang="en-US" sz="3200" b="1" dirty="0">
                <a:solidFill>
                  <a:schemeClr val="bg1"/>
                </a:solidFill>
                <a:latin typeface="Arial" panose="020B0604020202020204" pitchFamily="34" charset="0"/>
                <a:ea typeface="Roboto Thin" pitchFamily="2" charset="0"/>
                <a:cs typeface="Arial" panose="020B0604020202020204" pitchFamily="34" charset="0"/>
              </a:rPr>
              <a:t>Securing the Future of Work</a:t>
            </a:r>
            <a:endParaRPr lang="en-GB" sz="5400" b="1" dirty="0">
              <a:solidFill>
                <a:schemeClr val="bg1"/>
              </a:solidFill>
              <a:latin typeface="Arial" panose="020B0604020202020204" pitchFamily="34" charset="0"/>
              <a:ea typeface="Roboto Thin" pitchFamily="2" charset="0"/>
              <a:cs typeface="Arial" panose="020B0604020202020204" pitchFamily="34" charset="0"/>
            </a:endParaRPr>
          </a:p>
        </p:txBody>
      </p:sp>
      <p:sp>
        <p:nvSpPr>
          <p:cNvPr id="8" name="Text Placeholder 16">
            <a:extLst>
              <a:ext uri="{FF2B5EF4-FFF2-40B4-BE49-F238E27FC236}">
                <a16:creationId xmlns:a16="http://schemas.microsoft.com/office/drawing/2014/main" id="{8D093363-4F22-B045-8DC4-FA00BAC1E3EA}"/>
              </a:ext>
            </a:extLst>
          </p:cNvPr>
          <p:cNvSpPr txBox="1">
            <a:spLocks/>
          </p:cNvSpPr>
          <p:nvPr/>
        </p:nvSpPr>
        <p:spPr>
          <a:xfrm>
            <a:off x="491479" y="6206853"/>
            <a:ext cx="4343400" cy="405578"/>
          </a:xfrm>
          <a:prstGeom prst="rect">
            <a:avLst/>
          </a:prstGeom>
        </p:spPr>
        <p:txBody>
          <a:bodyPr lIns="0" tIns="0" rIns="0" bIns="0">
            <a:normAutofit/>
          </a:bodyPr>
          <a:lstStyle>
            <a:lvl1pPr marL="0" indent="0" algn="l" defTabSz="914400" rtl="0" eaLnBrk="1" latinLnBrk="0" hangingPunct="1">
              <a:lnSpc>
                <a:spcPct val="90000"/>
              </a:lnSpc>
              <a:spcBef>
                <a:spcPts val="1000"/>
              </a:spcBef>
              <a:buFont typeface="Arial"/>
              <a:buNone/>
              <a:defRPr sz="1800" kern="1200" baseline="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dirty="0"/>
          </a:p>
        </p:txBody>
      </p:sp>
      <p:sp>
        <p:nvSpPr>
          <p:cNvPr id="9" name="Text Placeholder 16">
            <a:extLst>
              <a:ext uri="{FF2B5EF4-FFF2-40B4-BE49-F238E27FC236}">
                <a16:creationId xmlns:a16="http://schemas.microsoft.com/office/drawing/2014/main" id="{D823683B-8ABA-3A47-9A7D-94A4733D374C}"/>
              </a:ext>
            </a:extLst>
          </p:cNvPr>
          <p:cNvSpPr txBox="1">
            <a:spLocks/>
          </p:cNvSpPr>
          <p:nvPr/>
        </p:nvSpPr>
        <p:spPr>
          <a:xfrm>
            <a:off x="579502" y="5555706"/>
            <a:ext cx="4714959" cy="853936"/>
          </a:xfrm>
          <a:prstGeom prst="rect">
            <a:avLst/>
          </a:prstGeom>
        </p:spPr>
        <p:txBody>
          <a:bodyPr lIns="0" tIns="0" rIns="0" bIns="0" anchor="t">
            <a:normAutofit/>
          </a:bodyPr>
          <a:lstStyle>
            <a:lvl1pPr marL="0" indent="0" algn="l" defTabSz="914400" rtl="0" eaLnBrk="1" latinLnBrk="0" hangingPunct="1">
              <a:lnSpc>
                <a:spcPct val="90000"/>
              </a:lnSpc>
              <a:spcBef>
                <a:spcPts val="1000"/>
              </a:spcBef>
              <a:buFont typeface="Arial"/>
              <a:buNone/>
              <a:defRPr sz="1800" b="1" kern="1200" baseline="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000" b="0" dirty="0">
                <a:latin typeface="Arial"/>
                <a:cs typeface="Arial"/>
              </a:rPr>
              <a:t>Nicole Eagan</a:t>
            </a:r>
            <a:endParaRPr lang="en-GB" sz="2000" b="0" dirty="0"/>
          </a:p>
          <a:p>
            <a:r>
              <a:rPr lang="en-GB" sz="2000" b="0" dirty="0">
                <a:latin typeface="Arial"/>
                <a:cs typeface="Arial"/>
              </a:rPr>
              <a:t>Co-Founder, Chief Strategy &amp; AI Officer </a:t>
            </a:r>
            <a:endParaRPr lang="en-GB" dirty="0"/>
          </a:p>
          <a:p>
            <a:endParaRPr lang="en-GB" sz="2100" dirty="0"/>
          </a:p>
        </p:txBody>
      </p:sp>
    </p:spTree>
    <p:extLst>
      <p:ext uri="{BB962C8B-B14F-4D97-AF65-F5344CB8AC3E}">
        <p14:creationId xmlns:p14="http://schemas.microsoft.com/office/powerpoint/2010/main" val="3148121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F3FE79-3CD0-F84B-8BB7-DB0A6EE3F977}"/>
              </a:ext>
            </a:extLst>
          </p:cNvPr>
          <p:cNvPicPr>
            <a:picLocks noChangeAspect="1"/>
          </p:cNvPicPr>
          <p:nvPr/>
        </p:nvPicPr>
        <p:blipFill rotWithShape="1">
          <a:blip r:embed="rId2"/>
          <a:srcRect b="2973"/>
          <a:stretch/>
        </p:blipFill>
        <p:spPr>
          <a:xfrm>
            <a:off x="2055741" y="266045"/>
            <a:ext cx="8568268" cy="2053552"/>
          </a:xfrm>
          <a:prstGeom prst="rect">
            <a:avLst/>
          </a:prstGeom>
        </p:spPr>
      </p:pic>
      <p:pic>
        <p:nvPicPr>
          <p:cNvPr id="7" name="Picture 6">
            <a:extLst>
              <a:ext uri="{FF2B5EF4-FFF2-40B4-BE49-F238E27FC236}">
                <a16:creationId xmlns:a16="http://schemas.microsoft.com/office/drawing/2014/main" id="{1268F8C9-113A-7942-8E80-20A8A5DDB655}"/>
              </a:ext>
            </a:extLst>
          </p:cNvPr>
          <p:cNvPicPr>
            <a:picLocks noChangeAspect="1"/>
          </p:cNvPicPr>
          <p:nvPr/>
        </p:nvPicPr>
        <p:blipFill>
          <a:blip r:embed="rId3"/>
          <a:stretch>
            <a:fillRect/>
          </a:stretch>
        </p:blipFill>
        <p:spPr>
          <a:xfrm>
            <a:off x="3900938" y="2319597"/>
            <a:ext cx="4877875" cy="2785252"/>
          </a:xfrm>
          <a:prstGeom prst="rect">
            <a:avLst/>
          </a:prstGeom>
        </p:spPr>
      </p:pic>
      <p:pic>
        <p:nvPicPr>
          <p:cNvPr id="8" name="Picture 7">
            <a:extLst>
              <a:ext uri="{FF2B5EF4-FFF2-40B4-BE49-F238E27FC236}">
                <a16:creationId xmlns:a16="http://schemas.microsoft.com/office/drawing/2014/main" id="{78E26513-F38E-2343-BCF8-59E571241BAA}"/>
              </a:ext>
            </a:extLst>
          </p:cNvPr>
          <p:cNvPicPr>
            <a:picLocks noChangeAspect="1"/>
          </p:cNvPicPr>
          <p:nvPr/>
        </p:nvPicPr>
        <p:blipFill>
          <a:blip r:embed="rId4"/>
          <a:stretch>
            <a:fillRect/>
          </a:stretch>
        </p:blipFill>
        <p:spPr>
          <a:xfrm>
            <a:off x="748106" y="2583180"/>
            <a:ext cx="3152832" cy="1407661"/>
          </a:xfrm>
          <a:prstGeom prst="rect">
            <a:avLst/>
          </a:prstGeom>
        </p:spPr>
      </p:pic>
      <p:pic>
        <p:nvPicPr>
          <p:cNvPr id="12" name="Picture 11">
            <a:extLst>
              <a:ext uri="{FF2B5EF4-FFF2-40B4-BE49-F238E27FC236}">
                <a16:creationId xmlns:a16="http://schemas.microsoft.com/office/drawing/2014/main" id="{1261E63A-CC8D-A84D-A92F-93B5487143BE}"/>
              </a:ext>
            </a:extLst>
          </p:cNvPr>
          <p:cNvPicPr>
            <a:picLocks noChangeAspect="1"/>
          </p:cNvPicPr>
          <p:nvPr/>
        </p:nvPicPr>
        <p:blipFill>
          <a:blip r:embed="rId5"/>
          <a:stretch>
            <a:fillRect/>
          </a:stretch>
        </p:blipFill>
        <p:spPr>
          <a:xfrm>
            <a:off x="1661355" y="4028582"/>
            <a:ext cx="2171700" cy="2222500"/>
          </a:xfrm>
          <a:prstGeom prst="rect">
            <a:avLst/>
          </a:prstGeom>
        </p:spPr>
      </p:pic>
      <p:pic>
        <p:nvPicPr>
          <p:cNvPr id="3" name="Picture 2">
            <a:extLst>
              <a:ext uri="{FF2B5EF4-FFF2-40B4-BE49-F238E27FC236}">
                <a16:creationId xmlns:a16="http://schemas.microsoft.com/office/drawing/2014/main" id="{D362BA77-04A0-8D4F-B9CA-7034318A73C3}"/>
              </a:ext>
            </a:extLst>
          </p:cNvPr>
          <p:cNvPicPr>
            <a:picLocks noChangeAspect="1"/>
          </p:cNvPicPr>
          <p:nvPr/>
        </p:nvPicPr>
        <p:blipFill>
          <a:blip r:embed="rId6"/>
          <a:stretch>
            <a:fillRect/>
          </a:stretch>
        </p:blipFill>
        <p:spPr>
          <a:xfrm>
            <a:off x="8745096" y="3989196"/>
            <a:ext cx="2273300" cy="2184400"/>
          </a:xfrm>
          <a:prstGeom prst="rect">
            <a:avLst/>
          </a:prstGeom>
        </p:spPr>
      </p:pic>
      <p:pic>
        <p:nvPicPr>
          <p:cNvPr id="6" name="Picture 5">
            <a:extLst>
              <a:ext uri="{FF2B5EF4-FFF2-40B4-BE49-F238E27FC236}">
                <a16:creationId xmlns:a16="http://schemas.microsoft.com/office/drawing/2014/main" id="{EC4CD890-A037-2745-972F-1E622E85D3F2}"/>
              </a:ext>
            </a:extLst>
          </p:cNvPr>
          <p:cNvPicPr>
            <a:picLocks noChangeAspect="1"/>
          </p:cNvPicPr>
          <p:nvPr/>
        </p:nvPicPr>
        <p:blipFill>
          <a:blip r:embed="rId7"/>
          <a:stretch>
            <a:fillRect/>
          </a:stretch>
        </p:blipFill>
        <p:spPr>
          <a:xfrm>
            <a:off x="6899900" y="5081396"/>
            <a:ext cx="1394908" cy="1282085"/>
          </a:xfrm>
          <a:prstGeom prst="rect">
            <a:avLst/>
          </a:prstGeom>
        </p:spPr>
      </p:pic>
      <p:pic>
        <p:nvPicPr>
          <p:cNvPr id="4" name="Picture 3">
            <a:extLst>
              <a:ext uri="{FF2B5EF4-FFF2-40B4-BE49-F238E27FC236}">
                <a16:creationId xmlns:a16="http://schemas.microsoft.com/office/drawing/2014/main" id="{243F8AB2-8808-2948-B801-022D77032AE9}"/>
              </a:ext>
            </a:extLst>
          </p:cNvPr>
          <p:cNvPicPr>
            <a:picLocks noChangeAspect="1"/>
          </p:cNvPicPr>
          <p:nvPr/>
        </p:nvPicPr>
        <p:blipFill>
          <a:blip r:embed="rId8"/>
          <a:stretch>
            <a:fillRect/>
          </a:stretch>
        </p:blipFill>
        <p:spPr>
          <a:xfrm>
            <a:off x="4424264" y="5104849"/>
            <a:ext cx="1435100" cy="1308100"/>
          </a:xfrm>
          <a:prstGeom prst="rect">
            <a:avLst/>
          </a:prstGeom>
        </p:spPr>
      </p:pic>
    </p:spTree>
    <p:extLst>
      <p:ext uri="{BB962C8B-B14F-4D97-AF65-F5344CB8AC3E}">
        <p14:creationId xmlns:p14="http://schemas.microsoft.com/office/powerpoint/2010/main" val="883688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BE1AA7-FA7D-3F4C-91AF-48B6E49818B6}"/>
              </a:ext>
            </a:extLst>
          </p:cNvPr>
          <p:cNvSpPr>
            <a:spLocks noGrp="1"/>
          </p:cNvSpPr>
          <p:nvPr>
            <p:ph type="title"/>
          </p:nvPr>
        </p:nvSpPr>
        <p:spPr/>
        <p:txBody>
          <a:bodyPr/>
          <a:lstStyle/>
          <a:p>
            <a:r>
              <a:rPr lang="en-US" dirty="0"/>
              <a:t>What We Learned </a:t>
            </a:r>
          </a:p>
        </p:txBody>
      </p:sp>
      <p:grpSp>
        <p:nvGrpSpPr>
          <p:cNvPr id="7" name="Group 6">
            <a:extLst>
              <a:ext uri="{FF2B5EF4-FFF2-40B4-BE49-F238E27FC236}">
                <a16:creationId xmlns:a16="http://schemas.microsoft.com/office/drawing/2014/main" id="{47C4206A-E05E-8548-854C-62FE0F715A82}"/>
              </a:ext>
            </a:extLst>
          </p:cNvPr>
          <p:cNvGrpSpPr/>
          <p:nvPr/>
        </p:nvGrpSpPr>
        <p:grpSpPr>
          <a:xfrm>
            <a:off x="838200" y="1333262"/>
            <a:ext cx="10515599" cy="5103138"/>
            <a:chOff x="1211233" y="1321832"/>
            <a:chExt cx="10401300" cy="5103138"/>
          </a:xfrm>
        </p:grpSpPr>
        <p:pic>
          <p:nvPicPr>
            <p:cNvPr id="1026" name="Picture 2" descr="Image may contain Text Advertisement Poster Flyer Paper Brochure Label Page and Menu">
              <a:extLst>
                <a:ext uri="{FF2B5EF4-FFF2-40B4-BE49-F238E27FC236}">
                  <a16:creationId xmlns:a16="http://schemas.microsoft.com/office/drawing/2014/main" id="{EBC4ACFB-420C-F24A-A804-04D9654E7B1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211233" y="1321832"/>
              <a:ext cx="10401300" cy="51031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16C4278-FCF5-2B49-8119-EAABC5C55376}"/>
                </a:ext>
              </a:extLst>
            </p:cNvPr>
            <p:cNvSpPr/>
            <p:nvPr/>
          </p:nvSpPr>
          <p:spPr>
            <a:xfrm>
              <a:off x="8146169" y="3447701"/>
              <a:ext cx="947651" cy="276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90E40D0-8D60-BC43-95A4-72950B198476}"/>
                </a:ext>
              </a:extLst>
            </p:cNvPr>
            <p:cNvSpPr txBox="1"/>
            <p:nvPr/>
          </p:nvSpPr>
          <p:spPr>
            <a:xfrm>
              <a:off x="7766641" y="3623998"/>
              <a:ext cx="1582794"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DEAA52"/>
                  </a:solidFill>
                  <a:effectLst/>
                  <a:uLnTx/>
                  <a:uFillTx/>
                  <a:latin typeface="Futura Medium" panose="020B0602020204020303" pitchFamily="34" charset="-79"/>
                  <a:ea typeface="+mn-ea"/>
                  <a:cs typeface="Futura Medium" panose="020B0602020204020303" pitchFamily="34" charset="-79"/>
                </a:rPr>
                <a:t>NUMEROUS ALERTS</a:t>
              </a:r>
            </a:p>
          </p:txBody>
        </p:sp>
        <p:sp>
          <p:nvSpPr>
            <p:cNvPr id="10" name="Rectangle 9">
              <a:extLst>
                <a:ext uri="{FF2B5EF4-FFF2-40B4-BE49-F238E27FC236}">
                  <a16:creationId xmlns:a16="http://schemas.microsoft.com/office/drawing/2014/main" id="{3754701F-6502-AE4D-99D5-0A8DCAFD16F2}"/>
                </a:ext>
              </a:extLst>
            </p:cNvPr>
            <p:cNvSpPr/>
            <p:nvPr/>
          </p:nvSpPr>
          <p:spPr>
            <a:xfrm>
              <a:off x="6106350" y="3695410"/>
              <a:ext cx="947651" cy="276395"/>
            </a:xfrm>
            <a:prstGeom prst="rect">
              <a:avLst/>
            </a:prstGeom>
            <a:solidFill>
              <a:srgbClr val="EDE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highlight>
                  <a:srgbClr val="EDEEEF"/>
                </a:highligh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49759BF-99E7-9149-861A-FBE9E3CED32D}"/>
                </a:ext>
              </a:extLst>
            </p:cNvPr>
            <p:cNvSpPr txBox="1"/>
            <p:nvPr/>
          </p:nvSpPr>
          <p:spPr>
            <a:xfrm>
              <a:off x="5762276" y="3787265"/>
              <a:ext cx="1582794" cy="584775"/>
            </a:xfrm>
            <a:prstGeom prst="rect">
              <a:avLst/>
            </a:prstGeom>
            <a:solidFill>
              <a:srgbClr val="EDEE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DEAA52"/>
                  </a:solidFill>
                  <a:effectLst/>
                  <a:uLnTx/>
                  <a:uFillTx/>
                  <a:latin typeface="Futura Medium" panose="020B0602020204020303" pitchFamily="34" charset="-79"/>
                  <a:ea typeface="+mn-ea"/>
                  <a:cs typeface="Futura Medium" panose="020B0602020204020303" pitchFamily="34" charset="-79"/>
                </a:rPr>
                <a:t>2/3 OF ALERTS SENT</a:t>
              </a:r>
            </a:p>
          </p:txBody>
        </p:sp>
        <p:sp>
          <p:nvSpPr>
            <p:cNvPr id="11" name="TextBox 10">
              <a:extLst>
                <a:ext uri="{FF2B5EF4-FFF2-40B4-BE49-F238E27FC236}">
                  <a16:creationId xmlns:a16="http://schemas.microsoft.com/office/drawing/2014/main" id="{BD904391-A3C4-284B-AA5F-D732D3B9B743}"/>
                </a:ext>
              </a:extLst>
            </p:cNvPr>
            <p:cNvSpPr txBox="1"/>
            <p:nvPr/>
          </p:nvSpPr>
          <p:spPr>
            <a:xfrm>
              <a:off x="1842764" y="3695410"/>
              <a:ext cx="1582794" cy="584775"/>
            </a:xfrm>
            <a:prstGeom prst="rect">
              <a:avLst/>
            </a:prstGeom>
            <a:solidFill>
              <a:srgbClr val="EDEE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DEAA52"/>
                  </a:solidFill>
                  <a:effectLst/>
                  <a:uLnTx/>
                  <a:uFillTx/>
                  <a:latin typeface="Futura Medium" panose="020B0602020204020303" pitchFamily="34" charset="-79"/>
                  <a:ea typeface="+mn-ea"/>
                  <a:cs typeface="Futura Medium" panose="020B0602020204020303" pitchFamily="34" charset="-79"/>
                </a:rPr>
                <a:t>OVER 9% OF ACTIVITY</a:t>
              </a:r>
            </a:p>
          </p:txBody>
        </p:sp>
        <p:sp>
          <p:nvSpPr>
            <p:cNvPr id="12" name="TextBox 11">
              <a:extLst>
                <a:ext uri="{FF2B5EF4-FFF2-40B4-BE49-F238E27FC236}">
                  <a16:creationId xmlns:a16="http://schemas.microsoft.com/office/drawing/2014/main" id="{71F75532-E3D3-ED41-AFE5-0B1B8D127028}"/>
                </a:ext>
              </a:extLst>
            </p:cNvPr>
            <p:cNvSpPr txBox="1"/>
            <p:nvPr/>
          </p:nvSpPr>
          <p:spPr>
            <a:xfrm>
              <a:off x="3846370" y="3679417"/>
              <a:ext cx="1582794"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DEAA52"/>
                  </a:solidFill>
                  <a:effectLst/>
                  <a:uLnTx/>
                  <a:uFillTx/>
                  <a:latin typeface="Futura Medium" panose="020B0602020204020303" pitchFamily="34" charset="-79"/>
                  <a:ea typeface="+mn-ea"/>
                  <a:cs typeface="Futura Medium" panose="020B0602020204020303" pitchFamily="34" charset="-79"/>
                </a:rPr>
                <a:t>2% OF BREACHES</a:t>
              </a:r>
            </a:p>
          </p:txBody>
        </p:sp>
        <p:sp>
          <p:nvSpPr>
            <p:cNvPr id="14" name="TextBox 13">
              <a:extLst>
                <a:ext uri="{FF2B5EF4-FFF2-40B4-BE49-F238E27FC236}">
                  <a16:creationId xmlns:a16="http://schemas.microsoft.com/office/drawing/2014/main" id="{7E826536-E04C-8D48-8B1C-2028B613375D}"/>
                </a:ext>
              </a:extLst>
            </p:cNvPr>
            <p:cNvSpPr txBox="1"/>
            <p:nvPr/>
          </p:nvSpPr>
          <p:spPr>
            <a:xfrm>
              <a:off x="9900373" y="4056456"/>
              <a:ext cx="1582794" cy="584775"/>
            </a:xfrm>
            <a:prstGeom prst="rect">
              <a:avLst/>
            </a:prstGeom>
            <a:solidFill>
              <a:srgbClr val="EDEE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DEAA52"/>
                  </a:solidFill>
                  <a:effectLst/>
                  <a:uLnTx/>
                  <a:uFillTx/>
                  <a:latin typeface="Futura Medium" panose="020B0602020204020303" pitchFamily="34" charset="-79"/>
                  <a:ea typeface="+mn-ea"/>
                  <a:cs typeface="Futura Medium" panose="020B0602020204020303" pitchFamily="34" charset="-79"/>
                </a:rPr>
                <a:t>QUAKBOT INFECTIONS.</a:t>
              </a:r>
            </a:p>
          </p:txBody>
        </p:sp>
      </p:grpSp>
    </p:spTree>
    <p:extLst>
      <p:ext uri="{BB962C8B-B14F-4D97-AF65-F5344CB8AC3E}">
        <p14:creationId xmlns:p14="http://schemas.microsoft.com/office/powerpoint/2010/main" val="1940737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BEABF8-762E-5E45-A89D-B908742823A6}"/>
              </a:ext>
            </a:extLst>
          </p:cNvPr>
          <p:cNvSpPr>
            <a:spLocks noGrp="1"/>
          </p:cNvSpPr>
          <p:nvPr>
            <p:ph type="title"/>
          </p:nvPr>
        </p:nvSpPr>
        <p:spPr/>
        <p:txBody>
          <a:bodyPr/>
          <a:lstStyle/>
          <a:p>
            <a:r>
              <a:rPr lang="en-GB" dirty="0">
                <a:solidFill>
                  <a:schemeClr val="tx1"/>
                </a:solidFill>
              </a:rPr>
              <a:t>Rapid Adoption of Digital Collaboration</a:t>
            </a:r>
            <a:endParaRPr lang="en-GB" dirty="0"/>
          </a:p>
        </p:txBody>
      </p:sp>
      <p:grpSp>
        <p:nvGrpSpPr>
          <p:cNvPr id="2" name="Group 1">
            <a:extLst>
              <a:ext uri="{FF2B5EF4-FFF2-40B4-BE49-F238E27FC236}">
                <a16:creationId xmlns:a16="http://schemas.microsoft.com/office/drawing/2014/main" id="{7CDA90AB-BE50-A14B-A533-FBBE9AD48B11}"/>
              </a:ext>
            </a:extLst>
          </p:cNvPr>
          <p:cNvGrpSpPr/>
          <p:nvPr/>
        </p:nvGrpSpPr>
        <p:grpSpPr>
          <a:xfrm>
            <a:off x="6922691" y="1818105"/>
            <a:ext cx="4799914" cy="3711712"/>
            <a:chOff x="614079" y="1448592"/>
            <a:chExt cx="4799914" cy="3711712"/>
          </a:xfrm>
        </p:grpSpPr>
        <p:sp>
          <p:nvSpPr>
            <p:cNvPr id="8" name="Rectangle 7">
              <a:extLst>
                <a:ext uri="{FF2B5EF4-FFF2-40B4-BE49-F238E27FC236}">
                  <a16:creationId xmlns:a16="http://schemas.microsoft.com/office/drawing/2014/main" id="{59629BD6-AD91-5246-B1F2-E8DB93A481F7}"/>
                </a:ext>
              </a:extLst>
            </p:cNvPr>
            <p:cNvSpPr/>
            <p:nvPr/>
          </p:nvSpPr>
          <p:spPr>
            <a:xfrm>
              <a:off x="938409" y="1867095"/>
              <a:ext cx="4475584" cy="329320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Less than 1/3 of businesses are monitoring abnormal workforce </a:t>
              </a:r>
              <a:r>
                <a:rPr kumimoji="0" lang="en-US" sz="2400" b="0"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behavior</a:t>
              </a:r>
              <a:r>
                <a:rPr kumimoji="0" lang="en-GB" sz="2400" b="0"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across their cloud footprint. This is alarming considering the significant increase in usage of cloud apps and collaboration platforms.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Cybersecurity Insiders</a:t>
              </a:r>
            </a:p>
          </p:txBody>
        </p:sp>
        <p:pic>
          <p:nvPicPr>
            <p:cNvPr id="5" name="Picture 4">
              <a:extLst>
                <a:ext uri="{FF2B5EF4-FFF2-40B4-BE49-F238E27FC236}">
                  <a16:creationId xmlns:a16="http://schemas.microsoft.com/office/drawing/2014/main" id="{EE03EED1-E38F-A340-882B-2ABA241D66F1}"/>
                </a:ext>
              </a:extLst>
            </p:cNvPr>
            <p:cNvPicPr>
              <a:picLocks noChangeAspect="1"/>
            </p:cNvPicPr>
            <p:nvPr/>
          </p:nvPicPr>
          <p:blipFill>
            <a:blip r:embed="rId3" cstate="email">
              <a:alphaModFix amt="50000"/>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14079" y="1448592"/>
              <a:ext cx="473294" cy="507595"/>
            </a:xfrm>
            <a:prstGeom prst="rect">
              <a:avLst/>
            </a:prstGeom>
          </p:spPr>
        </p:pic>
        <p:pic>
          <p:nvPicPr>
            <p:cNvPr id="6" name="Picture 5">
              <a:extLst>
                <a:ext uri="{FF2B5EF4-FFF2-40B4-BE49-F238E27FC236}">
                  <a16:creationId xmlns:a16="http://schemas.microsoft.com/office/drawing/2014/main" id="{F4FC80B6-2B4D-FA41-B4EF-4F8CC3B4A3E7}"/>
                </a:ext>
              </a:extLst>
            </p:cNvPr>
            <p:cNvPicPr>
              <a:picLocks noChangeAspect="1"/>
            </p:cNvPicPr>
            <p:nvPr/>
          </p:nvPicPr>
          <p:blipFill>
            <a:blip r:embed="rId3" cstate="email">
              <a:alphaModFix amt="50000"/>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rot="10800000">
              <a:off x="4897744" y="4203259"/>
              <a:ext cx="473294" cy="507595"/>
            </a:xfrm>
            <a:prstGeom prst="rect">
              <a:avLst/>
            </a:prstGeom>
          </p:spPr>
        </p:pic>
      </p:grpSp>
      <p:pic>
        <p:nvPicPr>
          <p:cNvPr id="10" name="Picture 9">
            <a:extLst>
              <a:ext uri="{FF2B5EF4-FFF2-40B4-BE49-F238E27FC236}">
                <a16:creationId xmlns:a16="http://schemas.microsoft.com/office/drawing/2014/main" id="{E3769FAB-3A60-9F46-A891-A23798C974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3762" y="1657807"/>
            <a:ext cx="1924872" cy="1045524"/>
          </a:xfrm>
          <a:prstGeom prst="rect">
            <a:avLst/>
          </a:prstGeom>
        </p:spPr>
      </p:pic>
      <p:pic>
        <p:nvPicPr>
          <p:cNvPr id="12" name="Picture 11">
            <a:extLst>
              <a:ext uri="{FF2B5EF4-FFF2-40B4-BE49-F238E27FC236}">
                <a16:creationId xmlns:a16="http://schemas.microsoft.com/office/drawing/2014/main" id="{46721526-1E09-CF47-B388-C577DD1ECD4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54198" y="5221533"/>
            <a:ext cx="2314798" cy="951172"/>
          </a:xfrm>
          <a:prstGeom prst="rect">
            <a:avLst/>
          </a:prstGeom>
        </p:spPr>
      </p:pic>
      <p:pic>
        <p:nvPicPr>
          <p:cNvPr id="13" name="Picture 12">
            <a:extLst>
              <a:ext uri="{FF2B5EF4-FFF2-40B4-BE49-F238E27FC236}">
                <a16:creationId xmlns:a16="http://schemas.microsoft.com/office/drawing/2014/main" id="{0CCDD8FB-1C82-794E-9B2C-5AD13109551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18303" y="3395371"/>
            <a:ext cx="1904837" cy="1119689"/>
          </a:xfrm>
          <a:prstGeom prst="rect">
            <a:avLst/>
          </a:prstGeom>
        </p:spPr>
      </p:pic>
      <p:pic>
        <p:nvPicPr>
          <p:cNvPr id="24" name="Picture 23">
            <a:extLst>
              <a:ext uri="{FF2B5EF4-FFF2-40B4-BE49-F238E27FC236}">
                <a16:creationId xmlns:a16="http://schemas.microsoft.com/office/drawing/2014/main" id="{C2BB87F2-4A45-ED4E-9A96-79471291827C}"/>
              </a:ext>
            </a:extLst>
          </p:cNvPr>
          <p:cNvPicPr>
            <a:picLocks noChangeAspect="1"/>
          </p:cNvPicPr>
          <p:nvPr/>
        </p:nvPicPr>
        <p:blipFill>
          <a:blip r:embed="rId7"/>
          <a:stretch>
            <a:fillRect/>
          </a:stretch>
        </p:blipFill>
        <p:spPr>
          <a:xfrm>
            <a:off x="3904375" y="3644738"/>
            <a:ext cx="2292765" cy="620957"/>
          </a:xfrm>
          <a:prstGeom prst="rect">
            <a:avLst/>
          </a:prstGeom>
        </p:spPr>
      </p:pic>
      <p:cxnSp>
        <p:nvCxnSpPr>
          <p:cNvPr id="26" name="Straight Connector 25">
            <a:extLst>
              <a:ext uri="{FF2B5EF4-FFF2-40B4-BE49-F238E27FC236}">
                <a16:creationId xmlns:a16="http://schemas.microsoft.com/office/drawing/2014/main" id="{F773D5C9-2B5D-134E-B568-161A11FBBD4E}"/>
              </a:ext>
            </a:extLst>
          </p:cNvPr>
          <p:cNvCxnSpPr>
            <a:cxnSpLocks/>
          </p:cNvCxnSpPr>
          <p:nvPr/>
        </p:nvCxnSpPr>
        <p:spPr>
          <a:xfrm>
            <a:off x="3854198" y="3152935"/>
            <a:ext cx="2458333" cy="0"/>
          </a:xfrm>
          <a:prstGeom prst="line">
            <a:avLst/>
          </a:prstGeom>
          <a:ln w="25400">
            <a:solidFill>
              <a:srgbClr val="788CC6"/>
            </a:solidFill>
          </a:ln>
        </p:spPr>
        <p:style>
          <a:lnRef idx="1">
            <a:schemeClr val="dk1"/>
          </a:lnRef>
          <a:fillRef idx="0">
            <a:schemeClr val="dk1"/>
          </a:fillRef>
          <a:effectRef idx="0">
            <a:schemeClr val="dk1"/>
          </a:effectRef>
          <a:fontRef idx="minor">
            <a:schemeClr val="tx1"/>
          </a:fontRef>
        </p:style>
      </p:cxnSp>
      <p:pic>
        <p:nvPicPr>
          <p:cNvPr id="31" name="Picture 30">
            <a:extLst>
              <a:ext uri="{FF2B5EF4-FFF2-40B4-BE49-F238E27FC236}">
                <a16:creationId xmlns:a16="http://schemas.microsoft.com/office/drawing/2014/main" id="{7FBF0F06-32BE-8945-8DFC-56757829277D}"/>
              </a:ext>
            </a:extLst>
          </p:cNvPr>
          <p:cNvPicPr>
            <a:picLocks noChangeAspect="1"/>
          </p:cNvPicPr>
          <p:nvPr/>
        </p:nvPicPr>
        <p:blipFill>
          <a:blip r:embed="rId8"/>
          <a:stretch>
            <a:fillRect/>
          </a:stretch>
        </p:blipFill>
        <p:spPr>
          <a:xfrm>
            <a:off x="3880552" y="1812796"/>
            <a:ext cx="2416353" cy="875796"/>
          </a:xfrm>
          <a:prstGeom prst="rect">
            <a:avLst/>
          </a:prstGeom>
        </p:spPr>
      </p:pic>
      <p:pic>
        <p:nvPicPr>
          <p:cNvPr id="34" name="Picture 33">
            <a:extLst>
              <a:ext uri="{FF2B5EF4-FFF2-40B4-BE49-F238E27FC236}">
                <a16:creationId xmlns:a16="http://schemas.microsoft.com/office/drawing/2014/main" id="{E415E6DB-C90F-2245-8CC2-3FEC999E6C3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38200" y="5112174"/>
            <a:ext cx="2665045" cy="1119689"/>
          </a:xfrm>
          <a:prstGeom prst="rect">
            <a:avLst/>
          </a:prstGeom>
        </p:spPr>
      </p:pic>
      <p:cxnSp>
        <p:nvCxnSpPr>
          <p:cNvPr id="36" name="Straight Connector 35">
            <a:extLst>
              <a:ext uri="{FF2B5EF4-FFF2-40B4-BE49-F238E27FC236}">
                <a16:creationId xmlns:a16="http://schemas.microsoft.com/office/drawing/2014/main" id="{84ACC988-AC7C-C249-8F00-A442CCC49940}"/>
              </a:ext>
            </a:extLst>
          </p:cNvPr>
          <p:cNvCxnSpPr>
            <a:cxnSpLocks/>
          </p:cNvCxnSpPr>
          <p:nvPr/>
        </p:nvCxnSpPr>
        <p:spPr>
          <a:xfrm>
            <a:off x="3709252" y="5098930"/>
            <a:ext cx="0" cy="1211202"/>
          </a:xfrm>
          <a:prstGeom prst="line">
            <a:avLst/>
          </a:prstGeom>
          <a:ln w="25400">
            <a:solidFill>
              <a:srgbClr val="788CC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FA132F3-56B0-F747-B47F-9F0784E5B8B6}"/>
              </a:ext>
            </a:extLst>
          </p:cNvPr>
          <p:cNvCxnSpPr>
            <a:cxnSpLocks/>
          </p:cNvCxnSpPr>
          <p:nvPr/>
        </p:nvCxnSpPr>
        <p:spPr>
          <a:xfrm>
            <a:off x="3838572" y="4790192"/>
            <a:ext cx="2458333" cy="0"/>
          </a:xfrm>
          <a:prstGeom prst="line">
            <a:avLst/>
          </a:prstGeom>
          <a:ln w="25400">
            <a:solidFill>
              <a:srgbClr val="788CC6"/>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A4F336DC-4A3A-3249-899A-1F8A188396DD}"/>
              </a:ext>
            </a:extLst>
          </p:cNvPr>
          <p:cNvCxnSpPr>
            <a:cxnSpLocks/>
          </p:cNvCxnSpPr>
          <p:nvPr/>
        </p:nvCxnSpPr>
        <p:spPr>
          <a:xfrm>
            <a:off x="985644" y="4790192"/>
            <a:ext cx="2458333" cy="0"/>
          </a:xfrm>
          <a:prstGeom prst="line">
            <a:avLst/>
          </a:prstGeom>
          <a:ln w="25400">
            <a:solidFill>
              <a:srgbClr val="788CC6"/>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71EDACB9-3AC2-5842-A963-8AD1B03CB613}"/>
              </a:ext>
            </a:extLst>
          </p:cNvPr>
          <p:cNvCxnSpPr>
            <a:cxnSpLocks/>
          </p:cNvCxnSpPr>
          <p:nvPr/>
        </p:nvCxnSpPr>
        <p:spPr>
          <a:xfrm>
            <a:off x="985644" y="3162560"/>
            <a:ext cx="2458333" cy="0"/>
          </a:xfrm>
          <a:prstGeom prst="line">
            <a:avLst/>
          </a:prstGeom>
          <a:ln w="25400">
            <a:solidFill>
              <a:srgbClr val="788CC6"/>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6CF70D9E-6BE5-0944-A5A6-71D0B56BE8E9}"/>
              </a:ext>
            </a:extLst>
          </p:cNvPr>
          <p:cNvCxnSpPr>
            <a:cxnSpLocks/>
          </p:cNvCxnSpPr>
          <p:nvPr/>
        </p:nvCxnSpPr>
        <p:spPr>
          <a:xfrm>
            <a:off x="3709252" y="3361570"/>
            <a:ext cx="0" cy="1211202"/>
          </a:xfrm>
          <a:prstGeom prst="line">
            <a:avLst/>
          </a:prstGeom>
          <a:ln w="25400">
            <a:solidFill>
              <a:srgbClr val="788CC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65B7D5F-67C3-FD41-BEF2-812FA9867F92}"/>
              </a:ext>
            </a:extLst>
          </p:cNvPr>
          <p:cNvCxnSpPr>
            <a:cxnSpLocks/>
          </p:cNvCxnSpPr>
          <p:nvPr/>
        </p:nvCxnSpPr>
        <p:spPr>
          <a:xfrm>
            <a:off x="3709252" y="1715650"/>
            <a:ext cx="0" cy="1211202"/>
          </a:xfrm>
          <a:prstGeom prst="line">
            <a:avLst/>
          </a:prstGeom>
          <a:ln w="25400">
            <a:solidFill>
              <a:srgbClr val="788CC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70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D014BFC6-74DD-4A4D-8E30-E87AB02C53B5}"/>
              </a:ext>
            </a:extLst>
          </p:cNvPr>
          <p:cNvPicPr>
            <a:picLocks noChangeAspect="1"/>
          </p:cNvPicPr>
          <p:nvPr/>
        </p:nvPicPr>
        <p:blipFill rotWithShape="1">
          <a:blip r:embed="rId3">
            <a:alphaModFix/>
          </a:blip>
          <a:srcRect l="1151" r="32805"/>
          <a:stretch/>
        </p:blipFill>
        <p:spPr>
          <a:xfrm>
            <a:off x="4139738" y="17612"/>
            <a:ext cx="8052262" cy="6844121"/>
          </a:xfrm>
          <a:prstGeom prst="rect">
            <a:avLst/>
          </a:prstGeom>
        </p:spPr>
      </p:pic>
      <p:sp>
        <p:nvSpPr>
          <p:cNvPr id="31" name="Rectangle 30">
            <a:extLst>
              <a:ext uri="{FF2B5EF4-FFF2-40B4-BE49-F238E27FC236}">
                <a16:creationId xmlns:a16="http://schemas.microsoft.com/office/drawing/2014/main" id="{E1ADFCF5-118E-7B46-A891-B7052B4F69DB}"/>
              </a:ext>
            </a:extLst>
          </p:cNvPr>
          <p:cNvSpPr/>
          <p:nvPr/>
        </p:nvSpPr>
        <p:spPr>
          <a:xfrm rot="16200000">
            <a:off x="4186569" y="-1340097"/>
            <a:ext cx="6858002" cy="9573421"/>
          </a:xfrm>
          <a:prstGeom prst="rect">
            <a:avLst/>
          </a:prstGeom>
          <a:gradFill>
            <a:gsLst>
              <a:gs pos="59000">
                <a:schemeClr val="accent1">
                  <a:lumMod val="0"/>
                  <a:lumOff val="100000"/>
                  <a:alpha val="82000"/>
                </a:schemeClr>
              </a:gs>
              <a:gs pos="96000">
                <a:schemeClr val="bg1">
                  <a:alpha val="26000"/>
                </a:schemeClr>
              </a:gs>
              <a:gs pos="1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DEC4FCD8-3F4E-BA4B-9E75-B6B3D40BEE9E}"/>
              </a:ext>
            </a:extLst>
          </p:cNvPr>
          <p:cNvSpPr>
            <a:spLocks noGrp="1"/>
          </p:cNvSpPr>
          <p:nvPr>
            <p:ph idx="1"/>
          </p:nvPr>
        </p:nvSpPr>
        <p:spPr>
          <a:xfrm>
            <a:off x="838199" y="1492430"/>
            <a:ext cx="7610475" cy="4822105"/>
          </a:xfrm>
        </p:spPr>
        <p:txBody>
          <a:bodyPr>
            <a:normAutofit lnSpcReduction="10000"/>
          </a:bodyPr>
          <a:lstStyle/>
          <a:p>
            <a:pPr>
              <a:spcAft>
                <a:spcPts val="1200"/>
              </a:spcAft>
            </a:pPr>
            <a:r>
              <a:rPr lang="en-US" b="1" dirty="0"/>
              <a:t>Digital transformation projects </a:t>
            </a:r>
            <a:r>
              <a:rPr lang="en-US" dirty="0"/>
              <a:t>are being accelerated</a:t>
            </a:r>
          </a:p>
          <a:p>
            <a:pPr>
              <a:spcAft>
                <a:spcPts val="1200"/>
              </a:spcAft>
            </a:pPr>
            <a:r>
              <a:rPr lang="en-US" dirty="0"/>
              <a:t>Fluid working environments and hours </a:t>
            </a:r>
            <a:r>
              <a:rPr lang="en-US" b="1" dirty="0"/>
              <a:t>are here to stay</a:t>
            </a:r>
          </a:p>
          <a:p>
            <a:pPr>
              <a:spcAft>
                <a:spcPts val="1200"/>
              </a:spcAft>
            </a:pPr>
            <a:r>
              <a:rPr lang="en-US" b="1" dirty="0"/>
              <a:t>Fragmented, staggered </a:t>
            </a:r>
            <a:r>
              <a:rPr lang="en-US" dirty="0"/>
              <a:t>return to offices</a:t>
            </a:r>
          </a:p>
          <a:p>
            <a:pPr>
              <a:spcAft>
                <a:spcPts val="1200"/>
              </a:spcAft>
            </a:pPr>
            <a:r>
              <a:rPr lang="en-US" dirty="0"/>
              <a:t>Employees may bring malware and </a:t>
            </a:r>
            <a:r>
              <a:rPr lang="en-US" b="1" dirty="0"/>
              <a:t>vulnerabilities</a:t>
            </a:r>
            <a:r>
              <a:rPr lang="en-US" dirty="0"/>
              <a:t> with them or inadvertently use </a:t>
            </a:r>
            <a:r>
              <a:rPr lang="en-US" b="1" dirty="0"/>
              <a:t>unapproved technology </a:t>
            </a:r>
          </a:p>
          <a:p>
            <a:pPr>
              <a:spcAft>
                <a:spcPts val="1200"/>
              </a:spcAft>
            </a:pPr>
            <a:r>
              <a:rPr lang="en-US" dirty="0"/>
              <a:t>Low-lying cyber-criminals </a:t>
            </a:r>
            <a:r>
              <a:rPr lang="en-US" b="1" dirty="0"/>
              <a:t>thriving on disruption </a:t>
            </a:r>
            <a:r>
              <a:rPr lang="en-US" dirty="0"/>
              <a:t>and change</a:t>
            </a:r>
          </a:p>
          <a:p>
            <a:pPr marL="0" indent="0">
              <a:buNone/>
            </a:pPr>
            <a:endParaRPr lang="en-US" dirty="0"/>
          </a:p>
        </p:txBody>
      </p:sp>
      <p:sp>
        <p:nvSpPr>
          <p:cNvPr id="3" name="Title 2">
            <a:extLst>
              <a:ext uri="{FF2B5EF4-FFF2-40B4-BE49-F238E27FC236}">
                <a16:creationId xmlns:a16="http://schemas.microsoft.com/office/drawing/2014/main" id="{1ABEABF8-762E-5E45-A89D-B908742823A6}"/>
              </a:ext>
            </a:extLst>
          </p:cNvPr>
          <p:cNvSpPr>
            <a:spLocks noGrp="1"/>
          </p:cNvSpPr>
          <p:nvPr>
            <p:ph type="title"/>
          </p:nvPr>
        </p:nvSpPr>
        <p:spPr/>
        <p:txBody>
          <a:bodyPr/>
          <a:lstStyle/>
          <a:p>
            <a:r>
              <a:rPr lang="en-GB" dirty="0">
                <a:solidFill>
                  <a:schemeClr val="tx1"/>
                </a:solidFill>
              </a:rPr>
              <a:t>The Dynamic Workforce</a:t>
            </a:r>
            <a:endParaRPr lang="en-GB" dirty="0"/>
          </a:p>
        </p:txBody>
      </p:sp>
      <p:cxnSp>
        <p:nvCxnSpPr>
          <p:cNvPr id="9" name="Straight Connector 8">
            <a:extLst>
              <a:ext uri="{FF2B5EF4-FFF2-40B4-BE49-F238E27FC236}">
                <a16:creationId xmlns:a16="http://schemas.microsoft.com/office/drawing/2014/main" id="{D6B8B2E8-C0A4-7049-8400-4D24577ED565}"/>
              </a:ext>
            </a:extLst>
          </p:cNvPr>
          <p:cNvCxnSpPr/>
          <p:nvPr/>
        </p:nvCxnSpPr>
        <p:spPr>
          <a:xfrm>
            <a:off x="838200" y="1166648"/>
            <a:ext cx="10515599"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descr="A picture containing table, stool, drawing&#10;&#10;Description automatically generated">
            <a:extLst>
              <a:ext uri="{FF2B5EF4-FFF2-40B4-BE49-F238E27FC236}">
                <a16:creationId xmlns:a16="http://schemas.microsoft.com/office/drawing/2014/main" id="{1C6BDEE3-5FD3-8D4A-83C8-A20C7D5CEF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10876" y="565376"/>
            <a:ext cx="2108974" cy="355358"/>
          </a:xfrm>
          <a:prstGeom prst="rect">
            <a:avLst/>
          </a:prstGeom>
        </p:spPr>
      </p:pic>
    </p:spTree>
    <p:extLst>
      <p:ext uri="{BB962C8B-B14F-4D97-AF65-F5344CB8AC3E}">
        <p14:creationId xmlns:p14="http://schemas.microsoft.com/office/powerpoint/2010/main" val="1178060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69BF91-FCD8-F949-BFF6-030612B7862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5731"/>
          <a:stretch/>
        </p:blipFill>
        <p:spPr>
          <a:xfrm>
            <a:off x="2411896" y="0"/>
            <a:ext cx="9780104" cy="6857997"/>
          </a:xfrm>
          <a:prstGeom prst="rect">
            <a:avLst/>
          </a:prstGeom>
        </p:spPr>
      </p:pic>
      <p:sp>
        <p:nvSpPr>
          <p:cNvPr id="8" name="Rectangle 7">
            <a:extLst>
              <a:ext uri="{FF2B5EF4-FFF2-40B4-BE49-F238E27FC236}">
                <a16:creationId xmlns:a16="http://schemas.microsoft.com/office/drawing/2014/main" id="{12B1687B-6C4C-0243-B486-0826430CF479}"/>
              </a:ext>
            </a:extLst>
          </p:cNvPr>
          <p:cNvSpPr/>
          <p:nvPr/>
        </p:nvSpPr>
        <p:spPr>
          <a:xfrm rot="16200000">
            <a:off x="3976291" y="-1357708"/>
            <a:ext cx="6858002" cy="9573421"/>
          </a:xfrm>
          <a:prstGeom prst="rect">
            <a:avLst/>
          </a:prstGeom>
          <a:gradFill>
            <a:gsLst>
              <a:gs pos="59000">
                <a:schemeClr val="accent1">
                  <a:lumMod val="0"/>
                  <a:lumOff val="100000"/>
                  <a:alpha val="82000"/>
                </a:schemeClr>
              </a:gs>
              <a:gs pos="96000">
                <a:schemeClr val="bg1">
                  <a:alpha val="26000"/>
                </a:schemeClr>
              </a:gs>
              <a:gs pos="1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DEC4FCD8-3F4E-BA4B-9E75-B6B3D40BEE9E}"/>
              </a:ext>
            </a:extLst>
          </p:cNvPr>
          <p:cNvSpPr>
            <a:spLocks noGrp="1"/>
          </p:cNvSpPr>
          <p:nvPr>
            <p:ph idx="1"/>
          </p:nvPr>
        </p:nvSpPr>
        <p:spPr>
          <a:xfrm>
            <a:off x="588817" y="1457592"/>
            <a:ext cx="7823663" cy="5126085"/>
          </a:xfrm>
        </p:spPr>
        <p:txBody>
          <a:bodyPr>
            <a:normAutofit/>
          </a:bodyPr>
          <a:lstStyle/>
          <a:p>
            <a:pPr>
              <a:spcBef>
                <a:spcPts val="2000"/>
              </a:spcBef>
            </a:pPr>
            <a:r>
              <a:rPr lang="en-US" dirty="0">
                <a:solidFill>
                  <a:schemeClr val="tx1"/>
                </a:solidFill>
              </a:rPr>
              <a:t>Learned employees’ </a:t>
            </a:r>
            <a:r>
              <a:rPr lang="en-US" b="1" dirty="0">
                <a:solidFill>
                  <a:schemeClr val="tx1"/>
                </a:solidFill>
              </a:rPr>
              <a:t>new normal </a:t>
            </a:r>
            <a:r>
              <a:rPr lang="en-US" dirty="0">
                <a:solidFill>
                  <a:schemeClr val="tx1"/>
                </a:solidFill>
              </a:rPr>
              <a:t>at speed and scale</a:t>
            </a:r>
            <a:endParaRPr lang="en-US" b="1" dirty="0">
              <a:solidFill>
                <a:schemeClr val="tx1"/>
              </a:solidFill>
            </a:endParaRPr>
          </a:p>
          <a:p>
            <a:pPr>
              <a:spcBef>
                <a:spcPts val="2000"/>
              </a:spcBef>
            </a:pPr>
            <a:r>
              <a:rPr lang="en-US" b="1" dirty="0">
                <a:solidFill>
                  <a:schemeClr val="tx1"/>
                </a:solidFill>
              </a:rPr>
              <a:t>Holistic and consistent </a:t>
            </a:r>
            <a:r>
              <a:rPr lang="en-US" dirty="0">
                <a:solidFill>
                  <a:schemeClr val="tx1"/>
                </a:solidFill>
              </a:rPr>
              <a:t>protection providing peace of mind</a:t>
            </a:r>
            <a:endParaRPr lang="en-US" b="1" dirty="0">
              <a:solidFill>
                <a:schemeClr val="tx1"/>
              </a:solidFill>
            </a:endParaRPr>
          </a:p>
          <a:p>
            <a:pPr>
              <a:spcBef>
                <a:spcPts val="2000"/>
              </a:spcBef>
            </a:pPr>
            <a:r>
              <a:rPr lang="en-US" b="1" dirty="0">
                <a:solidFill>
                  <a:schemeClr val="tx1"/>
                </a:solidFill>
              </a:rPr>
              <a:t>Streamlining</a:t>
            </a:r>
            <a:r>
              <a:rPr lang="en-US" dirty="0">
                <a:solidFill>
                  <a:schemeClr val="tx1"/>
                </a:solidFill>
              </a:rPr>
              <a:t> of security teams’ workflow</a:t>
            </a:r>
          </a:p>
          <a:p>
            <a:pPr>
              <a:spcBef>
                <a:spcPts val="2000"/>
              </a:spcBef>
            </a:pPr>
            <a:r>
              <a:rPr lang="en-US" b="1" dirty="0">
                <a:solidFill>
                  <a:schemeClr val="tx1"/>
                </a:solidFill>
              </a:rPr>
              <a:t>Autonomous</a:t>
            </a:r>
            <a:r>
              <a:rPr lang="en-US" dirty="0">
                <a:solidFill>
                  <a:schemeClr val="tx1"/>
                </a:solidFill>
              </a:rPr>
              <a:t> detection, investigation and response capabilities allow humans to focus on </a:t>
            </a:r>
            <a:r>
              <a:rPr lang="en-US" b="1" dirty="0">
                <a:solidFill>
                  <a:schemeClr val="tx1"/>
                </a:solidFill>
              </a:rPr>
              <a:t>strategic tasks</a:t>
            </a:r>
          </a:p>
          <a:p>
            <a:pPr>
              <a:spcBef>
                <a:spcPts val="2000"/>
              </a:spcBef>
            </a:pPr>
            <a:r>
              <a:rPr lang="en-US" dirty="0">
                <a:solidFill>
                  <a:schemeClr val="tx1"/>
                </a:solidFill>
              </a:rPr>
              <a:t>Dynamic understanding of ‘</a:t>
            </a:r>
            <a:r>
              <a:rPr lang="en-US" b="1" dirty="0">
                <a:solidFill>
                  <a:schemeClr val="tx1"/>
                </a:solidFill>
              </a:rPr>
              <a:t>threatening</a:t>
            </a:r>
            <a:r>
              <a:rPr lang="en-US" dirty="0">
                <a:solidFill>
                  <a:schemeClr val="tx1"/>
                </a:solidFill>
              </a:rPr>
              <a:t>’ activity</a:t>
            </a:r>
          </a:p>
        </p:txBody>
      </p:sp>
      <p:sp>
        <p:nvSpPr>
          <p:cNvPr id="3" name="Title 2">
            <a:extLst>
              <a:ext uri="{FF2B5EF4-FFF2-40B4-BE49-F238E27FC236}">
                <a16:creationId xmlns:a16="http://schemas.microsoft.com/office/drawing/2014/main" id="{1ABEABF8-762E-5E45-A89D-B908742823A6}"/>
              </a:ext>
            </a:extLst>
          </p:cNvPr>
          <p:cNvSpPr>
            <a:spLocks noGrp="1"/>
          </p:cNvSpPr>
          <p:nvPr>
            <p:ph type="title"/>
          </p:nvPr>
        </p:nvSpPr>
        <p:spPr/>
        <p:txBody>
          <a:bodyPr/>
          <a:lstStyle/>
          <a:p>
            <a:r>
              <a:rPr lang="en-GB" dirty="0">
                <a:solidFill>
                  <a:schemeClr val="tx1"/>
                </a:solidFill>
              </a:rPr>
              <a:t>AI Adapted to New Patterns of Work</a:t>
            </a:r>
            <a:endParaRPr lang="en-GB" dirty="0"/>
          </a:p>
        </p:txBody>
      </p:sp>
      <p:pic>
        <p:nvPicPr>
          <p:cNvPr id="7" name="Picture 6" descr="A picture containing table, stool, drawing&#10;&#10;Description automatically generated">
            <a:extLst>
              <a:ext uri="{FF2B5EF4-FFF2-40B4-BE49-F238E27FC236}">
                <a16:creationId xmlns:a16="http://schemas.microsoft.com/office/drawing/2014/main" id="{C136891B-4280-D144-9E34-87F5D7E2D15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10876" y="565376"/>
            <a:ext cx="2108974" cy="355358"/>
          </a:xfrm>
          <a:prstGeom prst="rect">
            <a:avLst/>
          </a:prstGeom>
        </p:spPr>
      </p:pic>
      <p:cxnSp>
        <p:nvCxnSpPr>
          <p:cNvPr id="9" name="Straight Connector 8">
            <a:extLst>
              <a:ext uri="{FF2B5EF4-FFF2-40B4-BE49-F238E27FC236}">
                <a16:creationId xmlns:a16="http://schemas.microsoft.com/office/drawing/2014/main" id="{43F3409B-A586-E24E-A6CA-DA3C251ECDDA}"/>
              </a:ext>
            </a:extLst>
          </p:cNvPr>
          <p:cNvCxnSpPr/>
          <p:nvPr/>
        </p:nvCxnSpPr>
        <p:spPr>
          <a:xfrm>
            <a:off x="838200" y="1166648"/>
            <a:ext cx="1051559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1977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rain, smoke, water, coming&#10;&#10;Description automatically generated">
            <a:extLst>
              <a:ext uri="{FF2B5EF4-FFF2-40B4-BE49-F238E27FC236}">
                <a16:creationId xmlns:a16="http://schemas.microsoft.com/office/drawing/2014/main" id="{3FB84D0E-D37F-DC4C-B7FF-BE879C443D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51087" y="-168837"/>
            <a:ext cx="8140913" cy="7195673"/>
          </a:xfrm>
          <a:prstGeom prst="rect">
            <a:avLst/>
          </a:prstGeom>
        </p:spPr>
      </p:pic>
      <p:sp>
        <p:nvSpPr>
          <p:cNvPr id="9" name="Rectangle 8">
            <a:extLst>
              <a:ext uri="{FF2B5EF4-FFF2-40B4-BE49-F238E27FC236}">
                <a16:creationId xmlns:a16="http://schemas.microsoft.com/office/drawing/2014/main" id="{D2CB6244-9307-6C4D-A55A-91FB61A42F02}"/>
              </a:ext>
            </a:extLst>
          </p:cNvPr>
          <p:cNvSpPr/>
          <p:nvPr/>
        </p:nvSpPr>
        <p:spPr>
          <a:xfrm rot="16200000">
            <a:off x="2276582" y="-2667002"/>
            <a:ext cx="7195674" cy="12191999"/>
          </a:xfrm>
          <a:prstGeom prst="rect">
            <a:avLst/>
          </a:prstGeom>
          <a:gradFill>
            <a:gsLst>
              <a:gs pos="0">
                <a:schemeClr val="accent1">
                  <a:lumMod val="0"/>
                  <a:lumOff val="100000"/>
                </a:schemeClr>
              </a:gs>
              <a:gs pos="100000">
                <a:schemeClr val="bg1">
                  <a:alpha val="40000"/>
                </a:schemeClr>
              </a:gs>
              <a:gs pos="44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E213199D-E8D3-5648-A904-399253E82B24}"/>
              </a:ext>
            </a:extLst>
          </p:cNvPr>
          <p:cNvSpPr>
            <a:spLocks noGrp="1"/>
          </p:cNvSpPr>
          <p:nvPr>
            <p:ph type="title"/>
          </p:nvPr>
        </p:nvSpPr>
        <p:spPr/>
        <p:txBody>
          <a:bodyPr/>
          <a:lstStyle/>
          <a:p>
            <a:r>
              <a:rPr lang="en-US" dirty="0"/>
              <a:t>Cyber AI for the Dynamic Workforce</a:t>
            </a:r>
          </a:p>
        </p:txBody>
      </p:sp>
      <p:sp>
        <p:nvSpPr>
          <p:cNvPr id="4" name="Content Placeholder 1">
            <a:extLst>
              <a:ext uri="{FF2B5EF4-FFF2-40B4-BE49-F238E27FC236}">
                <a16:creationId xmlns:a16="http://schemas.microsoft.com/office/drawing/2014/main" id="{8C960367-DFDD-244C-A2CE-66030E3AA75B}"/>
              </a:ext>
            </a:extLst>
          </p:cNvPr>
          <p:cNvSpPr txBox="1">
            <a:spLocks/>
          </p:cNvSpPr>
          <p:nvPr/>
        </p:nvSpPr>
        <p:spPr>
          <a:xfrm>
            <a:off x="1426029" y="6176963"/>
            <a:ext cx="5250116" cy="4891088"/>
          </a:xfrm>
          <a:prstGeom prst="rect">
            <a:avLst/>
          </a:prstGeom>
        </p:spPr>
        <p:txBody>
          <a:bodyPr vert="horz" lIns="0" tIns="0" rIns="0" bIns="0" rtlCol="0">
            <a:normAutofit/>
          </a:bodyPr>
          <a:lstStyle>
            <a:lvl1pPr marL="360000" indent="-360000" algn="l" defTabSz="914400" rtl="0" eaLnBrk="1" latinLnBrk="0" hangingPunct="1">
              <a:lnSpc>
                <a:spcPct val="90000"/>
              </a:lnSpc>
              <a:spcBef>
                <a:spcPts val="1000"/>
              </a:spcBef>
              <a:buSzPct val="75000"/>
              <a:buFontTx/>
              <a:buBlip>
                <a:blip r:embed="rId4"/>
              </a:buBlip>
              <a:defRPr sz="2800" kern="1200">
                <a:solidFill>
                  <a:srgbClr val="212538"/>
                </a:solidFill>
                <a:latin typeface="Arial" charset="0"/>
                <a:ea typeface="Arial" charset="0"/>
                <a:cs typeface="Arial" charset="0"/>
              </a:defRPr>
            </a:lvl1pPr>
            <a:lvl2pPr marL="685800" indent="-228600" algn="l" defTabSz="914400" rtl="0" eaLnBrk="1" latinLnBrk="0" hangingPunct="1">
              <a:lnSpc>
                <a:spcPct val="90000"/>
              </a:lnSpc>
              <a:spcBef>
                <a:spcPts val="500"/>
              </a:spcBef>
              <a:buSzPct val="75000"/>
              <a:buFontTx/>
              <a:buBlip>
                <a:blip r:embed="rId4"/>
              </a:buBlip>
              <a:defRPr sz="2400" kern="1200">
                <a:solidFill>
                  <a:srgbClr val="212538"/>
                </a:solidFill>
                <a:latin typeface="Arial" charset="0"/>
                <a:ea typeface="Arial" charset="0"/>
                <a:cs typeface="Arial" charset="0"/>
              </a:defRPr>
            </a:lvl2pPr>
            <a:lvl3pPr marL="1143000" indent="-228600" algn="l" defTabSz="914400" rtl="0" eaLnBrk="1" latinLnBrk="0" hangingPunct="1">
              <a:lnSpc>
                <a:spcPct val="90000"/>
              </a:lnSpc>
              <a:spcBef>
                <a:spcPts val="500"/>
              </a:spcBef>
              <a:buSzPct val="75000"/>
              <a:buFontTx/>
              <a:buBlip>
                <a:blip r:embed="rId4"/>
              </a:buBlip>
              <a:defRPr sz="2000" kern="1200">
                <a:solidFill>
                  <a:srgbClr val="212538"/>
                </a:solidFill>
                <a:latin typeface="Arial" charset="0"/>
                <a:ea typeface="Arial" charset="0"/>
                <a:cs typeface="Arial" charset="0"/>
              </a:defRPr>
            </a:lvl3pPr>
            <a:lvl4pPr marL="1600200" indent="-228600" algn="l" defTabSz="914400" rtl="0" eaLnBrk="1" latinLnBrk="0" hangingPunct="1">
              <a:lnSpc>
                <a:spcPct val="90000"/>
              </a:lnSpc>
              <a:spcBef>
                <a:spcPts val="500"/>
              </a:spcBef>
              <a:buSzPct val="75000"/>
              <a:buFontTx/>
              <a:buBlip>
                <a:blip r:embed="rId4"/>
              </a:buBlip>
              <a:defRPr sz="1800" kern="1200">
                <a:solidFill>
                  <a:srgbClr val="212538"/>
                </a:solidFill>
                <a:latin typeface="Arial" charset="0"/>
                <a:ea typeface="Arial" charset="0"/>
                <a:cs typeface="Arial" charset="0"/>
              </a:defRPr>
            </a:lvl4pPr>
            <a:lvl5pPr marL="2057400" indent="-228600" algn="l" defTabSz="914400" rtl="0" eaLnBrk="1" latinLnBrk="0" hangingPunct="1">
              <a:lnSpc>
                <a:spcPct val="90000"/>
              </a:lnSpc>
              <a:spcBef>
                <a:spcPts val="500"/>
              </a:spcBef>
              <a:buSzPct val="75000"/>
              <a:buFontTx/>
              <a:buBlip>
                <a:blip r:embed="rId4"/>
              </a:buBlip>
              <a:defRPr sz="1800" kern="1200">
                <a:solidFill>
                  <a:srgbClr val="212538"/>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marR="0" lvl="0" indent="-360000" algn="l" defTabSz="914400" rtl="0" eaLnBrk="1" fontAlgn="auto" latinLnBrk="0" hangingPunct="1">
              <a:lnSpc>
                <a:spcPct val="100000"/>
              </a:lnSpc>
              <a:spcBef>
                <a:spcPts val="1000"/>
              </a:spcBef>
              <a:spcAft>
                <a:spcPts val="0"/>
              </a:spcAft>
              <a:buClrTx/>
              <a:buSzPct val="75000"/>
              <a:buFont typeface="Courier New" panose="02070309020205020404" pitchFamily="49" charset="0"/>
              <a:buChar char="o"/>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60000" marR="0" lvl="0" indent="-360000" algn="l" defTabSz="914400" rtl="0" eaLnBrk="1" fontAlgn="auto" latinLnBrk="0" hangingPunct="1">
              <a:lnSpc>
                <a:spcPct val="100000"/>
              </a:lnSpc>
              <a:spcBef>
                <a:spcPts val="1000"/>
              </a:spcBef>
              <a:spcAft>
                <a:spcPts val="0"/>
              </a:spcAft>
              <a:buClrTx/>
              <a:buSzPct val="75000"/>
              <a:buFont typeface="Courier New" panose="02070309020205020404" pitchFamily="49" charset="0"/>
              <a:buChar char="o"/>
              <a:tabLst/>
              <a:defRPr/>
            </a:pPr>
            <a:endParaRPr kumimoji="0" lang="en-US" sz="2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60000" marR="0" lvl="0" indent="-360000" algn="l" defTabSz="914400" rtl="0" eaLnBrk="1" fontAlgn="auto" latinLnBrk="0" hangingPunct="1">
              <a:lnSpc>
                <a:spcPct val="100000"/>
              </a:lnSpc>
              <a:spcBef>
                <a:spcPts val="1000"/>
              </a:spcBef>
              <a:spcAft>
                <a:spcPts val="0"/>
              </a:spcAft>
              <a:buClrTx/>
              <a:buSzPct val="75000"/>
              <a:buFont typeface="Courier New" panose="02070309020205020404" pitchFamily="49" charset="0"/>
              <a:buChar char="o"/>
              <a:tabLst/>
              <a:defRPr/>
            </a:pPr>
            <a:endParaRPr kumimoji="0" lang="en-US" sz="2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43411" marR="0" lvl="0" indent="-243411" algn="l" defTabSz="914400" rtl="0" eaLnBrk="1" fontAlgn="auto" latinLnBrk="0" hangingPunct="1">
              <a:lnSpc>
                <a:spcPct val="100000"/>
              </a:lnSpc>
              <a:spcBef>
                <a:spcPts val="800"/>
              </a:spcBef>
              <a:spcAft>
                <a:spcPts val="0"/>
              </a:spcAft>
              <a:buClrTx/>
              <a:buSzPct val="75000"/>
              <a:buFontTx/>
              <a:buBlip>
                <a:blip r:embed="rId4"/>
              </a:buBlip>
              <a:tabLst/>
              <a:defRPr/>
            </a:pPr>
            <a:endParaRPr kumimoji="0" lang="en-US" sz="2200" b="0" i="0" u="none" strike="noStrike" kern="1200" cap="none" spc="0" normalizeH="0" baseline="0" noProof="0" dirty="0">
              <a:ln>
                <a:noFill/>
              </a:ln>
              <a:solidFill>
                <a:prstClr val="black"/>
              </a:solidFill>
              <a:effectLst/>
              <a:uLnTx/>
              <a:uFillTx/>
              <a:latin typeface="Arial" charset="0"/>
              <a:cs typeface="Arial" charset="0"/>
            </a:endParaRPr>
          </a:p>
        </p:txBody>
      </p:sp>
      <p:pic>
        <p:nvPicPr>
          <p:cNvPr id="14" name="Picture 13" descr="A picture containing remote, game&#10;&#10;Description automatically generated">
            <a:extLst>
              <a:ext uri="{FF2B5EF4-FFF2-40B4-BE49-F238E27FC236}">
                <a16:creationId xmlns:a16="http://schemas.microsoft.com/office/drawing/2014/main" id="{E2930F4F-F8F6-8F45-AB03-CD4A2215B0F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88316" y="1238527"/>
            <a:ext cx="5675456" cy="5675456"/>
          </a:xfrm>
          <a:prstGeom prst="rect">
            <a:avLst/>
          </a:prstGeom>
        </p:spPr>
      </p:pic>
      <p:pic>
        <p:nvPicPr>
          <p:cNvPr id="10" name="Picture 9" descr="A picture containing table, stool, drawing&#10;&#10;Description automatically generated">
            <a:extLst>
              <a:ext uri="{FF2B5EF4-FFF2-40B4-BE49-F238E27FC236}">
                <a16:creationId xmlns:a16="http://schemas.microsoft.com/office/drawing/2014/main" id="{2D8B8CE2-F646-1A40-A17E-43DC0EA481C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10876" y="565376"/>
            <a:ext cx="2108974" cy="355358"/>
          </a:xfrm>
          <a:prstGeom prst="rect">
            <a:avLst/>
          </a:prstGeom>
        </p:spPr>
      </p:pic>
      <p:cxnSp>
        <p:nvCxnSpPr>
          <p:cNvPr id="11" name="Straight Connector 10">
            <a:extLst>
              <a:ext uri="{FF2B5EF4-FFF2-40B4-BE49-F238E27FC236}">
                <a16:creationId xmlns:a16="http://schemas.microsoft.com/office/drawing/2014/main" id="{8190760A-2828-8F42-B0A8-257C22CBF993}"/>
              </a:ext>
            </a:extLst>
          </p:cNvPr>
          <p:cNvCxnSpPr/>
          <p:nvPr/>
        </p:nvCxnSpPr>
        <p:spPr>
          <a:xfrm>
            <a:off x="838200" y="1166648"/>
            <a:ext cx="10515599"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Content Placeholder 1">
            <a:extLst>
              <a:ext uri="{FF2B5EF4-FFF2-40B4-BE49-F238E27FC236}">
                <a16:creationId xmlns:a16="http://schemas.microsoft.com/office/drawing/2014/main" id="{13D27017-05C8-4C72-AC89-CC0825630F03}"/>
              </a:ext>
            </a:extLst>
          </p:cNvPr>
          <p:cNvSpPr>
            <a:spLocks noGrp="1"/>
          </p:cNvSpPr>
          <p:nvPr>
            <p:ph idx="1"/>
          </p:nvPr>
        </p:nvSpPr>
        <p:spPr>
          <a:xfrm>
            <a:off x="838200" y="1825625"/>
            <a:ext cx="5257800" cy="4351338"/>
          </a:xfrm>
        </p:spPr>
        <p:txBody>
          <a:bodyPr lIns="0" tIns="0" rIns="0" bIns="0">
            <a:normAutofit lnSpcReduction="10000"/>
          </a:bodyPr>
          <a:lstStyle/>
          <a:p>
            <a:pPr>
              <a:lnSpc>
                <a:spcPct val="100000"/>
              </a:lnSpc>
              <a:buClr>
                <a:schemeClr val="accent1">
                  <a:lumMod val="75000"/>
                </a:schemeClr>
              </a:buClr>
              <a:buSzPct val="100000"/>
              <a:buFont typeface="Courier New" panose="02070309020205020404" pitchFamily="49" charset="0"/>
              <a:buChar char="o"/>
            </a:pPr>
            <a:r>
              <a:rPr lang="en-US" sz="2400" b="1" dirty="0">
                <a:latin typeface="Arial" panose="020B0604020202020204" pitchFamily="34" charset="0"/>
                <a:cs typeface="Arial" panose="020B0604020202020204" pitchFamily="34" charset="0"/>
              </a:rPr>
              <a:t>Visibility</a:t>
            </a:r>
            <a:r>
              <a:rPr lang="en-US" sz="2400" dirty="0">
                <a:latin typeface="Arial" panose="020B0604020202020204" pitchFamily="34" charset="0"/>
                <a:cs typeface="Arial" panose="020B0604020202020204" pitchFamily="34" charset="0"/>
              </a:rPr>
              <a:t> into endpoints, email and SaaS environments</a:t>
            </a:r>
          </a:p>
          <a:p>
            <a:pPr>
              <a:lnSpc>
                <a:spcPct val="100000"/>
              </a:lnSpc>
              <a:buClr>
                <a:schemeClr val="accent1">
                  <a:lumMod val="75000"/>
                </a:schemeClr>
              </a:buClr>
              <a:buSzPct val="100000"/>
              <a:buFont typeface="Courier New" panose="02070309020205020404" pitchFamily="49" charset="0"/>
              <a:buChar char="o"/>
            </a:pPr>
            <a:r>
              <a:rPr lang="en-US" sz="2400" b="1" dirty="0">
                <a:latin typeface="Arial" panose="020B0604020202020204" pitchFamily="34" charset="0"/>
                <a:cs typeface="Arial" panose="020B0604020202020204" pitchFamily="34" charset="0"/>
              </a:rPr>
              <a:t>Contextual understanding </a:t>
            </a:r>
            <a:r>
              <a:rPr lang="en-US" sz="2400" dirty="0">
                <a:latin typeface="Arial" panose="020B0604020202020204" pitchFamily="34" charset="0"/>
                <a:cs typeface="Arial" panose="020B0604020202020204" pitchFamily="34" charset="0"/>
              </a:rPr>
              <a:t>across entire digital organization</a:t>
            </a:r>
          </a:p>
          <a:p>
            <a:pPr>
              <a:lnSpc>
                <a:spcPct val="100000"/>
              </a:lnSpc>
              <a:buClr>
                <a:schemeClr val="accent1">
                  <a:lumMod val="75000"/>
                </a:schemeClr>
              </a:buClr>
              <a:buSzPct val="100000"/>
              <a:buFont typeface="Courier New" panose="02070309020205020404" pitchFamily="49" charset="0"/>
              <a:buChar char="o"/>
            </a:pPr>
            <a:r>
              <a:rPr lang="en-US" sz="2400" b="1" dirty="0">
                <a:latin typeface="Arial" panose="020B0604020202020204" pitchFamily="34" charset="0"/>
                <a:cs typeface="Arial" panose="020B0604020202020204" pitchFamily="34" charset="0"/>
              </a:rPr>
              <a:t>Detects full range of threats </a:t>
            </a:r>
            <a:r>
              <a:rPr lang="en-US" sz="2400" dirty="0">
                <a:latin typeface="Arial" panose="020B0604020202020204" pitchFamily="34" charset="0"/>
                <a:cs typeface="Arial" panose="020B0604020202020204" pitchFamily="34" charset="0"/>
              </a:rPr>
              <a:t>– from account takeover and malicious insiders, to critical misconfigurations  </a:t>
            </a:r>
          </a:p>
          <a:p>
            <a:pPr>
              <a:lnSpc>
                <a:spcPct val="100000"/>
              </a:lnSpc>
              <a:buClr>
                <a:schemeClr val="accent1">
                  <a:lumMod val="75000"/>
                </a:schemeClr>
              </a:buClr>
              <a:buSzPct val="100000"/>
              <a:buFont typeface="Courier New" panose="02070309020205020404" pitchFamily="49" charset="0"/>
              <a:buChar char="o"/>
            </a:pPr>
            <a:r>
              <a:rPr lang="en-US" sz="2400" b="1" dirty="0">
                <a:latin typeface="Arial" panose="020B0604020202020204" pitchFamily="34" charset="0"/>
                <a:cs typeface="Arial" panose="020B0604020202020204" pitchFamily="34" charset="0"/>
              </a:rPr>
              <a:t>Autonomously investigates and responds</a:t>
            </a:r>
            <a:r>
              <a:rPr lang="en-US" sz="2400" dirty="0">
                <a:latin typeface="Arial" panose="020B0604020202020204" pitchFamily="34" charset="0"/>
                <a:cs typeface="Arial" panose="020B0604020202020204" pitchFamily="34" charset="0"/>
              </a:rPr>
              <a:t> to attacks – wherever they are</a:t>
            </a:r>
          </a:p>
          <a:p>
            <a:pPr>
              <a:lnSpc>
                <a:spcPct val="100000"/>
              </a:lnSpc>
              <a:buClr>
                <a:schemeClr val="accent1">
                  <a:lumMod val="75000"/>
                </a:schemeClr>
              </a:buClr>
              <a:buSzPct val="100000"/>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a:p>
            <a:pPr marL="243411" indent="-243411">
              <a:lnSpc>
                <a:spcPct val="100000"/>
              </a:lnSpc>
              <a:spcBef>
                <a:spcPts val="800"/>
              </a:spcBef>
            </a:pPr>
            <a:endParaRPr lang="en-US" sz="2200" dirty="0"/>
          </a:p>
        </p:txBody>
      </p:sp>
    </p:spTree>
    <p:extLst>
      <p:ext uri="{BB962C8B-B14F-4D97-AF65-F5344CB8AC3E}">
        <p14:creationId xmlns:p14="http://schemas.microsoft.com/office/powerpoint/2010/main" val="1541451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4BC3CB-61FF-B145-A55A-B9E5DFB4AA1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73025" y="23981"/>
            <a:ext cx="4622257" cy="6862227"/>
          </a:xfrm>
          <a:prstGeom prst="rect">
            <a:avLst/>
          </a:prstGeom>
        </p:spPr>
      </p:pic>
      <p:sp>
        <p:nvSpPr>
          <p:cNvPr id="9" name="Rectangle 8">
            <a:extLst>
              <a:ext uri="{FF2B5EF4-FFF2-40B4-BE49-F238E27FC236}">
                <a16:creationId xmlns:a16="http://schemas.microsoft.com/office/drawing/2014/main" id="{06757187-1ED5-F641-B945-2C7C6CDBC0DC}"/>
              </a:ext>
            </a:extLst>
          </p:cNvPr>
          <p:cNvSpPr/>
          <p:nvPr/>
        </p:nvSpPr>
        <p:spPr>
          <a:xfrm rot="16200000" flipH="1">
            <a:off x="5591720" y="285929"/>
            <a:ext cx="6879612" cy="6320950"/>
          </a:xfrm>
          <a:prstGeom prst="rect">
            <a:avLst/>
          </a:prstGeom>
          <a:gradFill>
            <a:gsLst>
              <a:gs pos="0">
                <a:schemeClr val="accent1">
                  <a:lumMod val="0"/>
                  <a:lumOff val="100000"/>
                </a:schemeClr>
              </a:gs>
              <a:gs pos="100000">
                <a:schemeClr val="bg1">
                  <a:alpha val="69000"/>
                </a:schemeClr>
              </a:gs>
              <a:gs pos="42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5BF585FC-B551-014E-9019-F7F86EC83DDD}"/>
              </a:ext>
            </a:extLst>
          </p:cNvPr>
          <p:cNvSpPr>
            <a:spLocks noGrp="1"/>
          </p:cNvSpPr>
          <p:nvPr>
            <p:ph type="title" idx="4294967295"/>
          </p:nvPr>
        </p:nvSpPr>
        <p:spPr>
          <a:xfrm>
            <a:off x="748963" y="6598"/>
            <a:ext cx="11020425" cy="1514475"/>
          </a:xfrm>
        </p:spPr>
        <p:txBody>
          <a:bodyPr/>
          <a:lstStyle/>
          <a:p>
            <a:r>
              <a:rPr lang="en-US" sz="3200" dirty="0">
                <a:solidFill>
                  <a:schemeClr val="tx1"/>
                </a:solidFill>
                <a:latin typeface="Arial" panose="020B0604020202020204" pitchFamily="34" charset="0"/>
                <a:ea typeface="Lato Semibold" panose="020F0502020204030203" pitchFamily="34" charset="0"/>
                <a:cs typeface="Arial" panose="020B0604020202020204" pitchFamily="34" charset="0"/>
              </a:rPr>
              <a:t>Cyber AI for Email</a:t>
            </a:r>
          </a:p>
        </p:txBody>
      </p:sp>
      <p:sp>
        <p:nvSpPr>
          <p:cNvPr id="13" name="Text Placeholder 3">
            <a:extLst>
              <a:ext uri="{FF2B5EF4-FFF2-40B4-BE49-F238E27FC236}">
                <a16:creationId xmlns:a16="http://schemas.microsoft.com/office/drawing/2014/main" id="{FDB933D9-EDDB-4F41-A79C-DC6F462AECAB}"/>
              </a:ext>
            </a:extLst>
          </p:cNvPr>
          <p:cNvSpPr txBox="1">
            <a:spLocks/>
          </p:cNvSpPr>
          <p:nvPr/>
        </p:nvSpPr>
        <p:spPr>
          <a:xfrm>
            <a:off x="8649467" y="2475742"/>
            <a:ext cx="3231792" cy="30584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GB" sz="2000" i="1" dirty="0">
                <a:solidFill>
                  <a:srgbClr val="002060"/>
                </a:solidFill>
                <a:latin typeface="Roboto" panose="02000000000000000000" pitchFamily="2" charset="0"/>
              </a:rPr>
              <a:t>When Antigena Email caught a spear phishing campaign that the Leader in the Gartner Magic Quadrant missed, we were convinced. </a:t>
            </a:r>
            <a:endParaRPr lang="en-GB" sz="2000" i="1" dirty="0">
              <a:solidFill>
                <a:srgbClr val="002060"/>
              </a:solidFill>
            </a:endParaRPr>
          </a:p>
          <a:p>
            <a:pPr marL="0" indent="0" algn="ctr">
              <a:lnSpc>
                <a:spcPct val="100000"/>
              </a:lnSpc>
              <a:buNone/>
            </a:pPr>
            <a:r>
              <a:rPr lang="en-GB" sz="2000" b="1" dirty="0">
                <a:latin typeface="Arial" panose="020B0604020202020204" pitchFamily="34" charset="0"/>
                <a:cs typeface="Arial" panose="020B0604020202020204" pitchFamily="34" charset="0"/>
              </a:rPr>
              <a:t>- CIO, </a:t>
            </a:r>
            <a:r>
              <a:rPr lang="en-GB" sz="2000" b="1" dirty="0" err="1">
                <a:latin typeface="Arial" panose="020B0604020202020204" pitchFamily="34" charset="0"/>
                <a:cs typeface="Arial" panose="020B0604020202020204" pitchFamily="34" charset="0"/>
              </a:rPr>
              <a:t>Numeris</a:t>
            </a:r>
            <a:endParaRPr lang="en-GB" sz="2000" b="1" dirty="0">
              <a:latin typeface="Arial" panose="020B0604020202020204" pitchFamily="34" charset="0"/>
              <a:cs typeface="Arial" panose="020B0604020202020204" pitchFamily="34" charset="0"/>
            </a:endParaRPr>
          </a:p>
          <a:p>
            <a:pPr marL="0" indent="0" algn="r">
              <a:buNone/>
            </a:pPr>
            <a:endParaRPr lang="en-US" sz="1600" dirty="0">
              <a:solidFill>
                <a:srgbClr val="222638"/>
              </a:solidFill>
              <a:latin typeface="Oxygen" panose="02000503000000000000" pitchFamily="2" charset="77"/>
              <a:cs typeface="Arial" panose="020B0604020202020204" pitchFamily="34" charset="0"/>
            </a:endParaRPr>
          </a:p>
        </p:txBody>
      </p:sp>
      <p:pic>
        <p:nvPicPr>
          <p:cNvPr id="14" name="Picture 13">
            <a:extLst>
              <a:ext uri="{FF2B5EF4-FFF2-40B4-BE49-F238E27FC236}">
                <a16:creationId xmlns:a16="http://schemas.microsoft.com/office/drawing/2014/main" id="{7C04C4C0-8A8C-4D7D-BB78-2F4150C5DE49}"/>
              </a:ext>
            </a:extLst>
          </p:cNvPr>
          <p:cNvPicPr>
            <a:picLocks noChangeAspect="1"/>
          </p:cNvPicPr>
          <p:nvPr/>
        </p:nvPicPr>
        <p:blipFill>
          <a:blip r:embed="rId4" cstate="email">
            <a:alphaModFix amt="50000"/>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8471299" y="2221942"/>
            <a:ext cx="473294" cy="507595"/>
          </a:xfrm>
          <a:prstGeom prst="rect">
            <a:avLst/>
          </a:prstGeom>
        </p:spPr>
      </p:pic>
      <p:pic>
        <p:nvPicPr>
          <p:cNvPr id="15" name="Picture 14">
            <a:extLst>
              <a:ext uri="{FF2B5EF4-FFF2-40B4-BE49-F238E27FC236}">
                <a16:creationId xmlns:a16="http://schemas.microsoft.com/office/drawing/2014/main" id="{771E2B12-E7AD-4345-B6C4-79655C31404D}"/>
              </a:ext>
            </a:extLst>
          </p:cNvPr>
          <p:cNvPicPr>
            <a:picLocks noChangeAspect="1"/>
          </p:cNvPicPr>
          <p:nvPr/>
        </p:nvPicPr>
        <p:blipFill>
          <a:blip r:embed="rId4" cstate="email">
            <a:alphaModFix amt="50000"/>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rot="10800000">
            <a:off x="10910592" y="3828421"/>
            <a:ext cx="473294" cy="507595"/>
          </a:xfrm>
          <a:prstGeom prst="rect">
            <a:avLst/>
          </a:prstGeom>
        </p:spPr>
      </p:pic>
      <p:cxnSp>
        <p:nvCxnSpPr>
          <p:cNvPr id="11" name="Straight Connector 10">
            <a:extLst>
              <a:ext uri="{FF2B5EF4-FFF2-40B4-BE49-F238E27FC236}">
                <a16:creationId xmlns:a16="http://schemas.microsoft.com/office/drawing/2014/main" id="{201977B7-1792-6843-81C2-38F01873B539}"/>
              </a:ext>
            </a:extLst>
          </p:cNvPr>
          <p:cNvCxnSpPr/>
          <p:nvPr/>
        </p:nvCxnSpPr>
        <p:spPr>
          <a:xfrm>
            <a:off x="838200" y="1166648"/>
            <a:ext cx="10515599" cy="0"/>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Picture 18" descr="A picture containing table, stool, drawing&#10;&#10;Description automatically generated">
            <a:extLst>
              <a:ext uri="{FF2B5EF4-FFF2-40B4-BE49-F238E27FC236}">
                <a16:creationId xmlns:a16="http://schemas.microsoft.com/office/drawing/2014/main" id="{521D026D-73AF-4341-946D-901F9DBFE40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10876" y="565376"/>
            <a:ext cx="2108974" cy="355358"/>
          </a:xfrm>
          <a:prstGeom prst="rect">
            <a:avLst/>
          </a:prstGeom>
        </p:spPr>
      </p:pic>
      <p:sp>
        <p:nvSpPr>
          <p:cNvPr id="17" name="Content Placeholder 2">
            <a:extLst>
              <a:ext uri="{FF2B5EF4-FFF2-40B4-BE49-F238E27FC236}">
                <a16:creationId xmlns:a16="http://schemas.microsoft.com/office/drawing/2014/main" id="{3324191F-1D88-AF48-B0E6-5EF7DF7E7D71}"/>
              </a:ext>
            </a:extLst>
          </p:cNvPr>
          <p:cNvSpPr txBox="1">
            <a:spLocks/>
          </p:cNvSpPr>
          <p:nvPr/>
        </p:nvSpPr>
        <p:spPr>
          <a:xfrm>
            <a:off x="825380" y="1421557"/>
            <a:ext cx="7108767" cy="4829336"/>
          </a:xfrm>
          <a:prstGeom prst="rect">
            <a:avLst/>
          </a:prstGeom>
        </p:spPr>
        <p:txBody>
          <a:bodyPr vert="horz" lIns="91440" tIns="45720" rIns="91440" bIns="45720" rtlCol="0">
            <a:normAutofit/>
          </a:bodyPr>
          <a:lstStyle>
            <a:lvl1pPr marL="360000" indent="-360000" algn="l" defTabSz="914400" rtl="0" eaLnBrk="1" latinLnBrk="0" hangingPunct="1">
              <a:lnSpc>
                <a:spcPct val="90000"/>
              </a:lnSpc>
              <a:spcBef>
                <a:spcPts val="1000"/>
              </a:spcBef>
              <a:buSzPct val="75000"/>
              <a:buFontTx/>
              <a:buBlip>
                <a:blip r:embed="rId6"/>
              </a:buBlip>
              <a:defRPr sz="2800" kern="1200">
                <a:solidFill>
                  <a:srgbClr val="212538"/>
                </a:solidFill>
                <a:latin typeface="Arial" charset="0"/>
                <a:ea typeface="Arial" charset="0"/>
                <a:cs typeface="Arial" charset="0"/>
              </a:defRPr>
            </a:lvl1pPr>
            <a:lvl2pPr marL="685800" indent="-228600" algn="l" defTabSz="914400" rtl="0" eaLnBrk="1" latinLnBrk="0" hangingPunct="1">
              <a:lnSpc>
                <a:spcPct val="90000"/>
              </a:lnSpc>
              <a:spcBef>
                <a:spcPts val="500"/>
              </a:spcBef>
              <a:buSzPct val="75000"/>
              <a:buFontTx/>
              <a:buBlip>
                <a:blip r:embed="rId6"/>
              </a:buBlip>
              <a:defRPr sz="2400" kern="1200">
                <a:solidFill>
                  <a:srgbClr val="212538"/>
                </a:solidFill>
                <a:latin typeface="Arial" charset="0"/>
                <a:ea typeface="Arial" charset="0"/>
                <a:cs typeface="Arial" charset="0"/>
              </a:defRPr>
            </a:lvl2pPr>
            <a:lvl3pPr marL="1143000" indent="-228600" algn="l" defTabSz="914400" rtl="0" eaLnBrk="1" latinLnBrk="0" hangingPunct="1">
              <a:lnSpc>
                <a:spcPct val="90000"/>
              </a:lnSpc>
              <a:spcBef>
                <a:spcPts val="500"/>
              </a:spcBef>
              <a:buSzPct val="75000"/>
              <a:buFontTx/>
              <a:buBlip>
                <a:blip r:embed="rId6"/>
              </a:buBlip>
              <a:defRPr sz="2000" kern="1200">
                <a:solidFill>
                  <a:srgbClr val="212538"/>
                </a:solidFill>
                <a:latin typeface="Arial" charset="0"/>
                <a:ea typeface="Arial" charset="0"/>
                <a:cs typeface="Arial" charset="0"/>
              </a:defRPr>
            </a:lvl3pPr>
            <a:lvl4pPr marL="1600200" indent="-228600" algn="l" defTabSz="914400" rtl="0" eaLnBrk="1" latinLnBrk="0" hangingPunct="1">
              <a:lnSpc>
                <a:spcPct val="90000"/>
              </a:lnSpc>
              <a:spcBef>
                <a:spcPts val="500"/>
              </a:spcBef>
              <a:buSzPct val="75000"/>
              <a:buFontTx/>
              <a:buBlip>
                <a:blip r:embed="rId6"/>
              </a:buBlip>
              <a:defRPr sz="1800" kern="1200">
                <a:solidFill>
                  <a:srgbClr val="212538"/>
                </a:solidFill>
                <a:latin typeface="Arial" charset="0"/>
                <a:ea typeface="Arial" charset="0"/>
                <a:cs typeface="Arial" charset="0"/>
              </a:defRPr>
            </a:lvl4pPr>
            <a:lvl5pPr marL="2057400" indent="-228600" algn="l" defTabSz="914400" rtl="0" eaLnBrk="1" latinLnBrk="0" hangingPunct="1">
              <a:lnSpc>
                <a:spcPct val="90000"/>
              </a:lnSpc>
              <a:spcBef>
                <a:spcPts val="500"/>
              </a:spcBef>
              <a:buSzPct val="75000"/>
              <a:buFontTx/>
              <a:buBlip>
                <a:blip r:embed="rId6"/>
              </a:buBlip>
              <a:defRPr sz="1800" kern="1200">
                <a:solidFill>
                  <a:srgbClr val="212538"/>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Courier New" panose="02070309020205020404" pitchFamily="49" charset="0"/>
              <a:buChar char="o"/>
            </a:pPr>
            <a:r>
              <a:rPr lang="en-US" sz="2400" dirty="0">
                <a:solidFill>
                  <a:schemeClr val="tx1"/>
                </a:solidFill>
                <a:latin typeface="Arial" panose="020B0604020202020204" pitchFamily="34" charset="0"/>
                <a:cs typeface="Arial" panose="020B0604020202020204" pitchFamily="34" charset="0"/>
              </a:rPr>
              <a:t>Learns ‘</a:t>
            </a:r>
            <a:r>
              <a:rPr lang="en-US" sz="2400" b="1" dirty="0">
                <a:solidFill>
                  <a:schemeClr val="tx1"/>
                </a:solidFill>
                <a:latin typeface="Arial" panose="020B0604020202020204" pitchFamily="34" charset="0"/>
                <a:cs typeface="Arial" panose="020B0604020202020204" pitchFamily="34" charset="0"/>
              </a:rPr>
              <a:t>self</a:t>
            </a:r>
            <a:r>
              <a:rPr lang="en-US" sz="2400" dirty="0">
                <a:solidFill>
                  <a:schemeClr val="tx1"/>
                </a:solidFill>
                <a:latin typeface="Arial" panose="020B0604020202020204" pitchFamily="34" charset="0"/>
                <a:cs typeface="Arial" panose="020B0604020202020204" pitchFamily="34" charset="0"/>
              </a:rPr>
              <a:t>’ to identify malicious emails</a:t>
            </a:r>
          </a:p>
          <a:p>
            <a:pPr>
              <a:lnSpc>
                <a:spcPct val="100000"/>
              </a:lnSpc>
              <a:buFont typeface="Courier New" panose="02070309020205020404" pitchFamily="49" charset="0"/>
              <a:buChar char="o"/>
            </a:pPr>
            <a:r>
              <a:rPr lang="en-US" sz="2400" dirty="0">
                <a:solidFill>
                  <a:schemeClr val="tx1"/>
                </a:solidFill>
                <a:latin typeface="Arial" panose="020B0604020202020204" pitchFamily="34" charset="0"/>
                <a:cs typeface="Arial" panose="020B0604020202020204" pitchFamily="34" charset="0"/>
              </a:rPr>
              <a:t>Treats each user as a </a:t>
            </a:r>
            <a:r>
              <a:rPr lang="en-US" sz="2400" b="1" dirty="0">
                <a:solidFill>
                  <a:schemeClr val="tx1"/>
                </a:solidFill>
                <a:latin typeface="Arial" panose="020B0604020202020204" pitchFamily="34" charset="0"/>
                <a:cs typeface="Arial" panose="020B0604020202020204" pitchFamily="34" charset="0"/>
              </a:rPr>
              <a:t>dynamic individual </a:t>
            </a:r>
            <a:r>
              <a:rPr lang="en-US" sz="2400"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not just an email address</a:t>
            </a:r>
          </a:p>
          <a:p>
            <a:pPr>
              <a:lnSpc>
                <a:spcPct val="100000"/>
              </a:lnSpc>
              <a:buFont typeface="Courier New" panose="02070309020205020404" pitchFamily="49" charset="0"/>
              <a:buChar char="o"/>
            </a:pPr>
            <a:r>
              <a:rPr lang="en-US" sz="2400" dirty="0">
                <a:solidFill>
                  <a:schemeClr val="tx1"/>
                </a:solidFill>
                <a:latin typeface="Arial" panose="020B0604020202020204" pitchFamily="34" charset="0"/>
                <a:cs typeface="Arial" panose="020B0604020202020204" pitchFamily="34" charset="0"/>
              </a:rPr>
              <a:t>Creates evolving ‘</a:t>
            </a:r>
            <a:r>
              <a:rPr lang="en-US" sz="2400" b="1" dirty="0">
                <a:solidFill>
                  <a:schemeClr val="tx1"/>
                </a:solidFill>
                <a:latin typeface="Arial" panose="020B0604020202020204" pitchFamily="34" charset="0"/>
                <a:cs typeface="Arial" panose="020B0604020202020204" pitchFamily="34" charset="0"/>
              </a:rPr>
              <a:t>pattern of life</a:t>
            </a:r>
            <a:r>
              <a:rPr lang="en-US" sz="2400" dirty="0">
                <a:solidFill>
                  <a:schemeClr val="tx1"/>
                </a:solidFill>
                <a:latin typeface="Arial" panose="020B0604020202020204" pitchFamily="34" charset="0"/>
                <a:cs typeface="Arial" panose="020B0604020202020204" pitchFamily="34" charset="0"/>
              </a:rPr>
              <a:t>’ for individuals and peer groups</a:t>
            </a:r>
          </a:p>
          <a:p>
            <a:pPr>
              <a:lnSpc>
                <a:spcPct val="100000"/>
              </a:lnSpc>
              <a:buFont typeface="Courier New" panose="02070309020205020404" pitchFamily="49" charset="0"/>
              <a:buChar char="o"/>
            </a:pPr>
            <a:r>
              <a:rPr lang="en-US" sz="2400" dirty="0">
                <a:solidFill>
                  <a:schemeClr val="tx1"/>
                </a:solidFill>
                <a:latin typeface="Arial" panose="020B0604020202020204" pitchFamily="34" charset="0"/>
                <a:cs typeface="Arial" panose="020B0604020202020204" pitchFamily="34" charset="0"/>
              </a:rPr>
              <a:t>Detects full range of email threats:</a:t>
            </a:r>
          </a:p>
          <a:p>
            <a:pPr lvl="1">
              <a:lnSpc>
                <a:spcPct val="100000"/>
              </a:lnSpc>
              <a:buFont typeface="Courier New" panose="02070309020205020404" pitchFamily="49" charset="0"/>
              <a:buChar char="o"/>
            </a:pPr>
            <a:r>
              <a:rPr lang="en-US" sz="2000" dirty="0">
                <a:solidFill>
                  <a:schemeClr val="tx1"/>
                </a:solidFill>
                <a:latin typeface="Arial" panose="020B0604020202020204" pitchFamily="34" charset="0"/>
                <a:cs typeface="Arial" panose="020B0604020202020204" pitchFamily="34" charset="0"/>
              </a:rPr>
              <a:t>social engineering </a:t>
            </a:r>
          </a:p>
          <a:p>
            <a:pPr lvl="1">
              <a:lnSpc>
                <a:spcPct val="100000"/>
              </a:lnSpc>
              <a:buFont typeface="Courier New" panose="02070309020205020404" pitchFamily="49" charset="0"/>
              <a:buChar char="o"/>
            </a:pPr>
            <a:r>
              <a:rPr lang="en-US" sz="2000" dirty="0">
                <a:solidFill>
                  <a:schemeClr val="tx1"/>
                </a:solidFill>
                <a:latin typeface="Arial" panose="020B0604020202020204" pitchFamily="34" charset="0"/>
                <a:cs typeface="Arial" panose="020B0604020202020204" pitchFamily="34" charset="0"/>
              </a:rPr>
              <a:t>business email compromise</a:t>
            </a:r>
          </a:p>
          <a:p>
            <a:pPr lvl="1">
              <a:lnSpc>
                <a:spcPct val="100000"/>
              </a:lnSpc>
              <a:buFont typeface="Courier New" panose="02070309020205020404" pitchFamily="49" charset="0"/>
              <a:buChar char="o"/>
            </a:pPr>
            <a:r>
              <a:rPr lang="en-US" sz="2000" dirty="0">
                <a:solidFill>
                  <a:schemeClr val="tx1"/>
                </a:solidFill>
                <a:latin typeface="Arial" panose="020B0604020202020204" pitchFamily="34" charset="0"/>
                <a:cs typeface="Arial" panose="020B0604020202020204" pitchFamily="34" charset="0"/>
              </a:rPr>
              <a:t>data loss</a:t>
            </a:r>
          </a:p>
          <a:p>
            <a:pPr lvl="1">
              <a:lnSpc>
                <a:spcPct val="100000"/>
              </a:lnSpc>
              <a:buFont typeface="Courier New" panose="02070309020205020404" pitchFamily="49" charset="0"/>
              <a:buChar char="o"/>
            </a:pPr>
            <a:r>
              <a:rPr lang="en-US" sz="2000" dirty="0">
                <a:solidFill>
                  <a:schemeClr val="tx1"/>
                </a:solidFill>
                <a:latin typeface="Arial" panose="020B0604020202020204" pitchFamily="34" charset="0"/>
                <a:cs typeface="Arial" panose="020B0604020202020204" pitchFamily="34" charset="0"/>
              </a:rPr>
              <a:t>spear phishing</a:t>
            </a:r>
          </a:p>
        </p:txBody>
      </p:sp>
    </p:spTree>
    <p:extLst>
      <p:ext uri="{BB962C8B-B14F-4D97-AF65-F5344CB8AC3E}">
        <p14:creationId xmlns:p14="http://schemas.microsoft.com/office/powerpoint/2010/main" val="1103717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80780B-1226-6843-86C9-65EE13730C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7999" y="0"/>
            <a:ext cx="9144001" cy="6858000"/>
          </a:xfrm>
          <a:prstGeom prst="rect">
            <a:avLst/>
          </a:prstGeom>
        </p:spPr>
      </p:pic>
      <p:sp>
        <p:nvSpPr>
          <p:cNvPr id="9" name="Rectangle 8">
            <a:extLst>
              <a:ext uri="{FF2B5EF4-FFF2-40B4-BE49-F238E27FC236}">
                <a16:creationId xmlns:a16="http://schemas.microsoft.com/office/drawing/2014/main" id="{6E9B7E52-29A3-CF4E-BD72-2F1898F2E8EB}"/>
              </a:ext>
            </a:extLst>
          </p:cNvPr>
          <p:cNvSpPr/>
          <p:nvPr/>
        </p:nvSpPr>
        <p:spPr>
          <a:xfrm>
            <a:off x="0" y="0"/>
            <a:ext cx="12192000" cy="6858000"/>
          </a:xfrm>
          <a:prstGeom prst="rect">
            <a:avLst/>
          </a:prstGeom>
          <a:gradFill>
            <a:gsLst>
              <a:gs pos="0">
                <a:schemeClr val="accent1">
                  <a:lumMod val="5000"/>
                  <a:lumOff val="95000"/>
                  <a:alpha val="0"/>
                </a:schemeClr>
              </a:gs>
              <a:gs pos="65000">
                <a:schemeClr val="bg1"/>
              </a:gs>
              <a:gs pos="45000">
                <a:schemeClr val="bg1">
                  <a:alpha val="87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5285E018-9AE0-CC41-B7F1-F6860214E0CB}"/>
              </a:ext>
            </a:extLst>
          </p:cNvPr>
          <p:cNvSpPr txBox="1">
            <a:spLocks/>
          </p:cNvSpPr>
          <p:nvPr/>
        </p:nvSpPr>
        <p:spPr>
          <a:xfrm>
            <a:off x="838200" y="543465"/>
            <a:ext cx="10515599" cy="4349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AI Analyst: Saving Crucial Time</a:t>
            </a:r>
          </a:p>
        </p:txBody>
      </p:sp>
      <p:sp>
        <p:nvSpPr>
          <p:cNvPr id="4" name="TextBox 3">
            <a:extLst>
              <a:ext uri="{FF2B5EF4-FFF2-40B4-BE49-F238E27FC236}">
                <a16:creationId xmlns:a16="http://schemas.microsoft.com/office/drawing/2014/main" id="{DD576782-56B6-7745-B2AD-A0C3CC85DB60}"/>
              </a:ext>
            </a:extLst>
          </p:cNvPr>
          <p:cNvSpPr txBox="1"/>
          <p:nvPr/>
        </p:nvSpPr>
        <p:spPr>
          <a:xfrm>
            <a:off x="727200" y="1468800"/>
            <a:ext cx="6574145" cy="5009833"/>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
                <a:srgbClr val="4472C4"/>
              </a:buClr>
              <a:buSzPct val="75000"/>
              <a:buFont typeface="Courier New" panose="02070309020205020404" pitchFamily="49" charset="0"/>
              <a:buChar char="o"/>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Goes beyond autonomous threat detection to </a:t>
            </a:r>
            <a:r>
              <a:rPr kumimoji="0" lang="en-US" sz="2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understand the threat,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mimicking a human hypothesis,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making sense of what has been found</a:t>
            </a:r>
          </a:p>
          <a:p>
            <a:pPr marL="342900" marR="0" lvl="0" indent="-342900" algn="l" defTabSz="914400" rtl="0" eaLnBrk="1" fontAlgn="auto" latinLnBrk="0" hangingPunct="1">
              <a:lnSpc>
                <a:spcPct val="150000"/>
              </a:lnSpc>
              <a:spcBef>
                <a:spcPts val="0"/>
              </a:spcBef>
              <a:spcAft>
                <a:spcPts val="0"/>
              </a:spcAft>
              <a:buClr>
                <a:srgbClr val="4472C4"/>
              </a:buClr>
              <a:buSzPct val="75000"/>
              <a:buFont typeface="Courier New" panose="02070309020205020404" pitchFamily="49" charset="0"/>
              <a:buChar char="o"/>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Automates cyber-threat investigation and interpretation</a:t>
            </a:r>
          </a:p>
          <a:p>
            <a:pPr marL="342900" marR="0" lvl="0" indent="-342900" algn="l" defTabSz="914400" rtl="0" eaLnBrk="1" fontAlgn="auto" latinLnBrk="0" hangingPunct="1">
              <a:lnSpc>
                <a:spcPct val="150000"/>
              </a:lnSpc>
              <a:spcBef>
                <a:spcPts val="0"/>
              </a:spcBef>
              <a:spcAft>
                <a:spcPts val="0"/>
              </a:spcAft>
              <a:buClr>
                <a:srgbClr val="4472C4"/>
              </a:buClr>
              <a:buSzPct val="75000"/>
              <a:buFont typeface="Courier New" panose="02070309020205020404" pitchFamily="49" charset="0"/>
              <a:buChar char="o"/>
              <a:tabLst/>
              <a:defRPr/>
            </a:pPr>
            <a:r>
              <a:rPr kumimoji="0" lang="en-US" sz="2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Continuously investigates all threats</a:t>
            </a:r>
          </a:p>
          <a:p>
            <a:pPr marL="342900" marR="0" lvl="0" indent="-342900" algn="l" defTabSz="914400" rtl="0" eaLnBrk="1" fontAlgn="auto" latinLnBrk="0" hangingPunct="1">
              <a:lnSpc>
                <a:spcPct val="150000"/>
              </a:lnSpc>
              <a:spcBef>
                <a:spcPts val="0"/>
              </a:spcBef>
              <a:spcAft>
                <a:spcPts val="0"/>
              </a:spcAft>
              <a:buClr>
                <a:srgbClr val="4472C4"/>
              </a:buClr>
              <a:buSzPct val="75000"/>
              <a:buFont typeface="Courier New" panose="02070309020205020404" pitchFamily="49" charset="0"/>
              <a:buChar char="o"/>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Reduces triaging time by up to 92%</a:t>
            </a:r>
          </a:p>
          <a:p>
            <a:pPr marL="342900" marR="0" lvl="0" indent="-342900" algn="l" defTabSz="914400" rtl="0" eaLnBrk="1" fontAlgn="auto" latinLnBrk="0" hangingPunct="1">
              <a:lnSpc>
                <a:spcPct val="150000"/>
              </a:lnSpc>
              <a:spcBef>
                <a:spcPts val="0"/>
              </a:spcBef>
              <a:spcAft>
                <a:spcPts val="0"/>
              </a:spcAft>
              <a:buClr>
                <a:srgbClr val="4472C4"/>
              </a:buClr>
              <a:buSzPct val="75000"/>
              <a:buFont typeface="Courier New" panose="02070309020205020404" pitchFamily="49" charset="0"/>
              <a:buChar char="o"/>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5" name="Straight Connector 4">
            <a:extLst>
              <a:ext uri="{FF2B5EF4-FFF2-40B4-BE49-F238E27FC236}">
                <a16:creationId xmlns:a16="http://schemas.microsoft.com/office/drawing/2014/main" id="{51C97D13-069E-D040-BE94-F0723E2C4216}"/>
              </a:ext>
            </a:extLst>
          </p:cNvPr>
          <p:cNvCxnSpPr>
            <a:cxnSpLocks/>
          </p:cNvCxnSpPr>
          <p:nvPr/>
        </p:nvCxnSpPr>
        <p:spPr>
          <a:xfrm>
            <a:off x="990600" y="1127760"/>
            <a:ext cx="10363200"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descr="A picture containing table, stool, drawing&#10;&#10;Description automatically generated">
            <a:extLst>
              <a:ext uri="{FF2B5EF4-FFF2-40B4-BE49-F238E27FC236}">
                <a16:creationId xmlns:a16="http://schemas.microsoft.com/office/drawing/2014/main" id="{196AC599-0B1A-8C48-B94E-933BEF51C8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44826" y="542925"/>
            <a:ext cx="2108974" cy="355358"/>
          </a:xfrm>
          <a:prstGeom prst="rect">
            <a:avLst/>
          </a:prstGeom>
        </p:spPr>
      </p:pic>
    </p:spTree>
    <p:extLst>
      <p:ext uri="{BB962C8B-B14F-4D97-AF65-F5344CB8AC3E}">
        <p14:creationId xmlns:p14="http://schemas.microsoft.com/office/powerpoint/2010/main" val="3583352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18B48F-0AA8-854E-9B9D-5229268B2E30}"/>
              </a:ext>
            </a:extLst>
          </p:cNvPr>
          <p:cNvPicPr>
            <a:picLocks noChangeAspect="1"/>
          </p:cNvPicPr>
          <p:nvPr/>
        </p:nvPicPr>
        <p:blipFill rotWithShape="1">
          <a:blip r:embed="rId3" cstate="email">
            <a:alphaModFix amt="40000"/>
            <a:extLst>
              <a:ext uri="{BEBA8EAE-BF5A-486C-A8C5-ECC9F3942E4B}">
                <a14:imgProps xmlns:a14="http://schemas.microsoft.com/office/drawing/2010/main">
                  <a14:imgLayer r:embed="rId4">
                    <a14:imgEffect>
                      <a14:saturation sat="109000"/>
                    </a14:imgEffect>
                  </a14:imgLayer>
                </a14:imgProps>
              </a:ex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10" name="Rectangle 9">
            <a:extLst>
              <a:ext uri="{FF2B5EF4-FFF2-40B4-BE49-F238E27FC236}">
                <a16:creationId xmlns:a16="http://schemas.microsoft.com/office/drawing/2014/main" id="{E23A7706-D0C0-9B4F-9475-42A360134451}"/>
              </a:ext>
            </a:extLst>
          </p:cNvPr>
          <p:cNvSpPr/>
          <p:nvPr/>
        </p:nvSpPr>
        <p:spPr>
          <a:xfrm rot="16200000">
            <a:off x="2255252" y="-2420942"/>
            <a:ext cx="6939416" cy="11754719"/>
          </a:xfrm>
          <a:prstGeom prst="rect">
            <a:avLst/>
          </a:prstGeom>
          <a:gradFill>
            <a:gsLst>
              <a:gs pos="0">
                <a:schemeClr val="accent1">
                  <a:lumMod val="0"/>
                  <a:lumOff val="100000"/>
                </a:schemeClr>
              </a:gs>
              <a:gs pos="100000">
                <a:schemeClr val="bg1">
                  <a:alpha val="0"/>
                </a:schemeClr>
              </a:gs>
              <a:gs pos="73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p:cNvSpPr>
            <a:spLocks noGrp="1"/>
          </p:cNvSpPr>
          <p:nvPr>
            <p:ph idx="1"/>
          </p:nvPr>
        </p:nvSpPr>
        <p:spPr>
          <a:xfrm>
            <a:off x="845421" y="1417790"/>
            <a:ext cx="5870865" cy="4351338"/>
          </a:xfrm>
        </p:spPr>
        <p:txBody>
          <a:bodyPr vert="horz" lIns="91440" tIns="45720" rIns="91440" bIns="45720" rtlCol="0">
            <a:noAutofit/>
          </a:bodyPr>
          <a:lstStyle/>
          <a:p>
            <a:pPr marL="222250" indent="-222250">
              <a:lnSpc>
                <a:spcPct val="100000"/>
              </a:lnSpc>
              <a:spcBef>
                <a:spcPts val="800"/>
              </a:spcBef>
              <a:buClr>
                <a:srgbClr val="4370C1"/>
              </a:buClr>
              <a:buFont typeface="Courier New" panose="02070309020205020404" pitchFamily="49" charset="0"/>
              <a:buChar char="o"/>
            </a:pPr>
            <a:r>
              <a:rPr lang="en-US" sz="2200" b="1" dirty="0">
                <a:solidFill>
                  <a:schemeClr val="tx1"/>
                </a:solidFill>
              </a:rPr>
              <a:t>Autonomous</a:t>
            </a:r>
            <a:r>
              <a:rPr lang="en-US" sz="2200" dirty="0">
                <a:solidFill>
                  <a:schemeClr val="tx1"/>
                </a:solidFill>
              </a:rPr>
              <a:t>, surgical interruption of attacks</a:t>
            </a:r>
          </a:p>
          <a:p>
            <a:pPr marL="222250" indent="-222250">
              <a:lnSpc>
                <a:spcPct val="100000"/>
              </a:lnSpc>
              <a:spcBef>
                <a:spcPts val="800"/>
              </a:spcBef>
              <a:buClr>
                <a:srgbClr val="4370C1"/>
              </a:buClr>
              <a:buFont typeface="Courier New" panose="02070309020205020404" pitchFamily="49" charset="0"/>
              <a:buChar char="o"/>
            </a:pPr>
            <a:r>
              <a:rPr lang="en-US" sz="2200" dirty="0">
                <a:solidFill>
                  <a:schemeClr val="tx1"/>
                </a:solidFill>
              </a:rPr>
              <a:t>Reacts </a:t>
            </a:r>
            <a:r>
              <a:rPr lang="en-US" sz="2200" b="1" dirty="0">
                <a:solidFill>
                  <a:schemeClr val="tx1"/>
                </a:solidFill>
              </a:rPr>
              <a:t>faster</a:t>
            </a:r>
            <a:r>
              <a:rPr lang="en-US" sz="2200" dirty="0">
                <a:solidFill>
                  <a:schemeClr val="tx1"/>
                </a:solidFill>
              </a:rPr>
              <a:t> than human teams</a:t>
            </a:r>
          </a:p>
          <a:p>
            <a:pPr marL="222250" indent="-222250">
              <a:lnSpc>
                <a:spcPct val="100000"/>
              </a:lnSpc>
              <a:spcBef>
                <a:spcPts val="800"/>
              </a:spcBef>
              <a:buClr>
                <a:srgbClr val="4370C1"/>
              </a:buClr>
              <a:buFont typeface="Courier New" panose="02070309020205020404" pitchFamily="49" charset="0"/>
              <a:buChar char="o"/>
            </a:pPr>
            <a:r>
              <a:rPr lang="en-US" sz="2200" b="1" dirty="0">
                <a:solidFill>
                  <a:schemeClr val="tx1"/>
                </a:solidFill>
              </a:rPr>
              <a:t>No impact </a:t>
            </a:r>
            <a:r>
              <a:rPr lang="en-US" sz="2200" dirty="0">
                <a:solidFill>
                  <a:schemeClr val="tx1"/>
                </a:solidFill>
              </a:rPr>
              <a:t>on normal, legitimate activity – business as usual</a:t>
            </a:r>
          </a:p>
          <a:p>
            <a:pPr marL="222250" indent="-222250">
              <a:lnSpc>
                <a:spcPct val="100000"/>
              </a:lnSpc>
              <a:spcBef>
                <a:spcPts val="800"/>
              </a:spcBef>
              <a:buClr>
                <a:srgbClr val="4370C1"/>
              </a:buClr>
              <a:buFont typeface="Courier New" panose="02070309020205020404" pitchFamily="49" charset="0"/>
              <a:buChar char="o"/>
            </a:pPr>
            <a:r>
              <a:rPr lang="en-US" sz="2200" dirty="0">
                <a:solidFill>
                  <a:schemeClr val="tx1"/>
                </a:solidFill>
              </a:rPr>
              <a:t>Improves </a:t>
            </a:r>
            <a:r>
              <a:rPr lang="en-US" sz="2200" b="1" dirty="0">
                <a:solidFill>
                  <a:schemeClr val="tx1"/>
                </a:solidFill>
              </a:rPr>
              <a:t>functionality</a:t>
            </a:r>
            <a:r>
              <a:rPr lang="en-US" sz="2200" dirty="0">
                <a:solidFill>
                  <a:schemeClr val="tx1"/>
                </a:solidFill>
              </a:rPr>
              <a:t> of other tools in a SOC</a:t>
            </a:r>
          </a:p>
          <a:p>
            <a:pPr marL="222250" indent="-222250">
              <a:lnSpc>
                <a:spcPct val="100000"/>
              </a:lnSpc>
              <a:spcBef>
                <a:spcPts val="800"/>
              </a:spcBef>
              <a:buClr>
                <a:srgbClr val="4370C1"/>
              </a:buClr>
              <a:buFont typeface="Courier New" panose="02070309020205020404" pitchFamily="49" charset="0"/>
              <a:buChar char="o"/>
            </a:pPr>
            <a:r>
              <a:rPr lang="en-US" sz="2200" dirty="0">
                <a:solidFill>
                  <a:schemeClr val="tx1"/>
                </a:solidFill>
              </a:rPr>
              <a:t>Frees up human teams to </a:t>
            </a:r>
            <a:r>
              <a:rPr lang="en-US" sz="2200" b="1" dirty="0">
                <a:solidFill>
                  <a:schemeClr val="tx1"/>
                </a:solidFill>
              </a:rPr>
              <a:t>focus on what matters</a:t>
            </a:r>
          </a:p>
          <a:p>
            <a:pPr marL="222250" indent="-222250">
              <a:lnSpc>
                <a:spcPct val="100000"/>
              </a:lnSpc>
              <a:spcBef>
                <a:spcPts val="800"/>
              </a:spcBef>
              <a:buClr>
                <a:srgbClr val="4370C1"/>
              </a:buClr>
              <a:buFont typeface="Courier New" panose="02070309020205020404" pitchFamily="49" charset="0"/>
              <a:buChar char="o"/>
            </a:pPr>
            <a:r>
              <a:rPr lang="en-US" sz="2200" dirty="0">
                <a:solidFill>
                  <a:schemeClr val="tx1"/>
                </a:solidFill>
              </a:rPr>
              <a:t>Responds to a threat</a:t>
            </a:r>
            <a:r>
              <a:rPr lang="en-US" sz="2200" b="1" dirty="0">
                <a:solidFill>
                  <a:schemeClr val="tx1"/>
                </a:solidFill>
              </a:rPr>
              <a:t> every three seconds  </a:t>
            </a:r>
          </a:p>
          <a:p>
            <a:pPr marL="222250" indent="-222250">
              <a:lnSpc>
                <a:spcPct val="100000"/>
              </a:lnSpc>
              <a:spcBef>
                <a:spcPts val="800"/>
              </a:spcBef>
              <a:buClr>
                <a:srgbClr val="4370C1"/>
              </a:buClr>
              <a:buFont typeface="Courier New" panose="02070309020205020404" pitchFamily="49" charset="0"/>
              <a:buChar char="o"/>
            </a:pPr>
            <a:endParaRPr lang="en-US" sz="2000" b="1" dirty="0">
              <a:solidFill>
                <a:schemeClr val="tx1"/>
              </a:solidFill>
            </a:endParaRPr>
          </a:p>
          <a:p>
            <a:pPr marL="222250" indent="-222250">
              <a:lnSpc>
                <a:spcPct val="100000"/>
              </a:lnSpc>
              <a:spcBef>
                <a:spcPts val="800"/>
              </a:spcBef>
              <a:buClr>
                <a:srgbClr val="4370C1"/>
              </a:buClr>
              <a:buFont typeface="Courier New" panose="02070309020205020404" pitchFamily="49" charset="0"/>
              <a:buChar char="o"/>
            </a:pPr>
            <a:endParaRPr lang="en-US" sz="2000" dirty="0">
              <a:solidFill>
                <a:schemeClr val="tx1"/>
              </a:solidFill>
              <a:latin typeface="Arial" panose="020B0604020202020204" pitchFamily="34" charset="0"/>
              <a:cs typeface="Arial" panose="020B0604020202020204" pitchFamily="34" charset="0"/>
            </a:endParaRPr>
          </a:p>
          <a:p>
            <a:pPr>
              <a:lnSpc>
                <a:spcPct val="120000"/>
              </a:lnSpc>
              <a:spcBef>
                <a:spcPts val="800"/>
              </a:spcBef>
              <a:buClr>
                <a:srgbClr val="4370C1"/>
              </a:buClr>
              <a:buFont typeface="Courier New" panose="02070309020205020404" pitchFamily="49" charset="0"/>
              <a:buChar char="o"/>
            </a:pPr>
            <a:endParaRPr lang="en-US" sz="2400" dirty="0">
              <a:solidFill>
                <a:schemeClr val="tx1"/>
              </a:solidFill>
            </a:endParaRPr>
          </a:p>
        </p:txBody>
      </p:sp>
      <p:sp>
        <p:nvSpPr>
          <p:cNvPr id="3" name="Title 2"/>
          <p:cNvSpPr>
            <a:spLocks noGrp="1"/>
          </p:cNvSpPr>
          <p:nvPr>
            <p:ph type="title"/>
          </p:nvPr>
        </p:nvSpPr>
        <p:spPr>
          <a:xfrm>
            <a:off x="838200" y="543465"/>
            <a:ext cx="10515599" cy="434974"/>
          </a:xfrm>
        </p:spPr>
        <p:txBody>
          <a:bodyPr/>
          <a:lstStyle/>
          <a:p>
            <a:r>
              <a:rPr lang="en-US" dirty="0">
                <a:solidFill>
                  <a:schemeClr val="tx1"/>
                </a:solidFill>
                <a:latin typeface="Arial" panose="020B0604020202020204" pitchFamily="34" charset="0"/>
                <a:ea typeface="Lato Semibold" panose="020F0502020204030203" pitchFamily="34" charset="0"/>
                <a:cs typeface="Arial" panose="020B0604020202020204" pitchFamily="34" charset="0"/>
              </a:rPr>
              <a:t>Fighting Back: Autonomous Response</a:t>
            </a:r>
          </a:p>
        </p:txBody>
      </p:sp>
      <p:sp>
        <p:nvSpPr>
          <p:cNvPr id="4" name="Rectangle 3">
            <a:extLst>
              <a:ext uri="{FF2B5EF4-FFF2-40B4-BE49-F238E27FC236}">
                <a16:creationId xmlns:a16="http://schemas.microsoft.com/office/drawing/2014/main" id="{FF2CD993-2EE4-F945-9900-26B0749A7E14}"/>
              </a:ext>
            </a:extLst>
          </p:cNvPr>
          <p:cNvSpPr/>
          <p:nvPr/>
        </p:nvSpPr>
        <p:spPr>
          <a:xfrm>
            <a:off x="437280" y="5786909"/>
            <a:ext cx="8010778" cy="523220"/>
          </a:xfrm>
          <a:prstGeom prst="rect">
            <a:avLst/>
          </a:prstGeom>
        </p:spPr>
        <p:txBody>
          <a:bodyPr wrap="square">
            <a:spAutoFit/>
          </a:bodyPr>
          <a:lstStyle/>
          <a:p>
            <a:pPr algn="ctr"/>
            <a:r>
              <a:rPr lang="en-US" sz="2800" b="1" i="1" dirty="0">
                <a:latin typeface="arial" panose="020B0604020202020204" pitchFamily="34" charset="0"/>
              </a:rPr>
              <a:t>You can't bring a human to a machine fight </a:t>
            </a:r>
            <a:endParaRPr lang="en-US" sz="2800" b="1" i="1" dirty="0"/>
          </a:p>
        </p:txBody>
      </p:sp>
      <p:pic>
        <p:nvPicPr>
          <p:cNvPr id="15" name="Picture 14" descr="A picture containing table, stool, drawing&#10;&#10;Description automatically generated">
            <a:extLst>
              <a:ext uri="{FF2B5EF4-FFF2-40B4-BE49-F238E27FC236}">
                <a16:creationId xmlns:a16="http://schemas.microsoft.com/office/drawing/2014/main" id="{E0DC2747-E27B-A84F-B347-3C2BA25048E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10876" y="565376"/>
            <a:ext cx="2108974" cy="355358"/>
          </a:xfrm>
          <a:prstGeom prst="rect">
            <a:avLst/>
          </a:prstGeom>
        </p:spPr>
      </p:pic>
      <p:cxnSp>
        <p:nvCxnSpPr>
          <p:cNvPr id="19" name="Straight Connector 18">
            <a:extLst>
              <a:ext uri="{FF2B5EF4-FFF2-40B4-BE49-F238E27FC236}">
                <a16:creationId xmlns:a16="http://schemas.microsoft.com/office/drawing/2014/main" id="{49296DA7-EA50-FA42-8113-7A91D81859C3}"/>
              </a:ext>
            </a:extLst>
          </p:cNvPr>
          <p:cNvCxnSpPr>
            <a:cxnSpLocks/>
          </p:cNvCxnSpPr>
          <p:nvPr/>
        </p:nvCxnSpPr>
        <p:spPr>
          <a:xfrm>
            <a:off x="946532" y="1127760"/>
            <a:ext cx="10363200"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7350C54-DCC7-B844-B5B7-F4123C40FEC1}"/>
              </a:ext>
            </a:extLst>
          </p:cNvPr>
          <p:cNvSpPr txBox="1"/>
          <p:nvPr/>
        </p:nvSpPr>
        <p:spPr>
          <a:xfrm>
            <a:off x="7259101" y="1757769"/>
            <a:ext cx="4094698" cy="2759730"/>
          </a:xfrm>
          <a:prstGeom prst="rect">
            <a:avLst/>
          </a:prstGeom>
          <a:noFill/>
          <a:effectLst/>
        </p:spPr>
        <p:txBody>
          <a:bodyPr wrap="square" rtlCol="0">
            <a:spAutoFit/>
          </a:bodyPr>
          <a:lstStyle/>
          <a:p>
            <a:pPr>
              <a:spcAft>
                <a:spcPts val="1600"/>
              </a:spcAft>
            </a:pPr>
            <a:r>
              <a:rPr lang="en-GB" sz="2400" i="1" dirty="0">
                <a:solidFill>
                  <a:srgbClr val="002060"/>
                </a:solidFill>
                <a:latin typeface="Arial" panose="020B0604020202020204" pitchFamily="34" charset="0"/>
                <a:cs typeface="Arial" panose="020B0604020202020204" pitchFamily="34" charset="0"/>
              </a:rPr>
              <a:t>Antigena can autonomously and precisely contain in-progress attacks. Darktrace is </a:t>
            </a:r>
            <a:r>
              <a:rPr lang="en-GB" sz="2400" b="1" i="1" dirty="0">
                <a:solidFill>
                  <a:srgbClr val="002060"/>
                </a:solidFill>
                <a:latin typeface="Arial" panose="020B0604020202020204" pitchFamily="34" charset="0"/>
                <a:cs typeface="Arial" panose="020B0604020202020204" pitchFamily="34" charset="0"/>
              </a:rPr>
              <a:t>fundamentally transforming </a:t>
            </a:r>
            <a:r>
              <a:rPr lang="en-GB" sz="2400" i="1" dirty="0">
                <a:solidFill>
                  <a:srgbClr val="002060"/>
                </a:solidFill>
                <a:latin typeface="Arial" panose="020B0604020202020204" pitchFamily="34" charset="0"/>
                <a:cs typeface="Arial" panose="020B0604020202020204" pitchFamily="34" charset="0"/>
              </a:rPr>
              <a:t>how we defend our systems</a:t>
            </a:r>
            <a:r>
              <a:rPr lang="en-GB" sz="2000" i="1" dirty="0">
                <a:solidFill>
                  <a:srgbClr val="002060"/>
                </a:solidFill>
                <a:latin typeface="Arial" panose="020B0604020202020204" pitchFamily="34" charset="0"/>
                <a:cs typeface="Arial" panose="020B0604020202020204" pitchFamily="34" charset="0"/>
              </a:rPr>
              <a:t>.</a:t>
            </a:r>
          </a:p>
          <a:p>
            <a:pPr>
              <a:spcAft>
                <a:spcPts val="1600"/>
              </a:spcAft>
            </a:pPr>
            <a:r>
              <a:rPr lang="en-US" sz="1600" dirty="0">
                <a:latin typeface="Arial" panose="020B0604020202020204" pitchFamily="34" charset="0"/>
                <a:ea typeface="Roboto Medium" pitchFamily="2" charset="0"/>
                <a:cs typeface="Arial" panose="020B0604020202020204" pitchFamily="34" charset="0"/>
              </a:rPr>
              <a:t>- </a:t>
            </a:r>
            <a:r>
              <a:rPr lang="en-GB" sz="1600" b="1" dirty="0">
                <a:latin typeface="Arial" panose="020B0604020202020204" pitchFamily="34" charset="0"/>
                <a:cs typeface="Arial" panose="020B0604020202020204" pitchFamily="34" charset="0"/>
              </a:rPr>
              <a:t>Layton Construction</a:t>
            </a:r>
            <a:endParaRPr lang="en-US" sz="1600" b="1" dirty="0">
              <a:latin typeface="Arial" panose="020B0604020202020204" pitchFamily="34" charset="0"/>
              <a:ea typeface="Roboto Medium" pitchFamily="2" charset="0"/>
              <a:cs typeface="Arial" panose="020B0604020202020204" pitchFamily="34" charset="0"/>
            </a:endParaRPr>
          </a:p>
        </p:txBody>
      </p:sp>
      <p:pic>
        <p:nvPicPr>
          <p:cNvPr id="18" name="Picture 17">
            <a:extLst>
              <a:ext uri="{FF2B5EF4-FFF2-40B4-BE49-F238E27FC236}">
                <a16:creationId xmlns:a16="http://schemas.microsoft.com/office/drawing/2014/main" id="{62AAEF9D-333F-3B4A-B450-81181BF38034}"/>
              </a:ext>
            </a:extLst>
          </p:cNvPr>
          <p:cNvPicPr>
            <a:picLocks noChangeAspect="1"/>
          </p:cNvPicPr>
          <p:nvPr/>
        </p:nvPicPr>
        <p:blipFill>
          <a:blip r:embed="rId6" cstate="email">
            <a:alphaModFix amt="50000"/>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rot="10800000">
            <a:off x="10028716" y="3593459"/>
            <a:ext cx="473294" cy="507595"/>
          </a:xfrm>
          <a:prstGeom prst="rect">
            <a:avLst/>
          </a:prstGeom>
        </p:spPr>
      </p:pic>
      <p:pic>
        <p:nvPicPr>
          <p:cNvPr id="20" name="Picture 19">
            <a:extLst>
              <a:ext uri="{FF2B5EF4-FFF2-40B4-BE49-F238E27FC236}">
                <a16:creationId xmlns:a16="http://schemas.microsoft.com/office/drawing/2014/main" id="{696DBBF8-79F7-6A43-9617-22FCA8878E80}"/>
              </a:ext>
            </a:extLst>
          </p:cNvPr>
          <p:cNvPicPr>
            <a:picLocks noChangeAspect="1"/>
          </p:cNvPicPr>
          <p:nvPr/>
        </p:nvPicPr>
        <p:blipFill>
          <a:blip r:embed="rId6" cstate="email">
            <a:alphaModFix amt="50000"/>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906264" y="1616042"/>
            <a:ext cx="473294" cy="507595"/>
          </a:xfrm>
          <a:prstGeom prst="rect">
            <a:avLst/>
          </a:prstGeom>
        </p:spPr>
      </p:pic>
    </p:spTree>
    <p:extLst>
      <p:ext uri="{BB962C8B-B14F-4D97-AF65-F5344CB8AC3E}">
        <p14:creationId xmlns:p14="http://schemas.microsoft.com/office/powerpoint/2010/main" val="10993331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E28510035B704C8025DEA91C89ABC9" ma:contentTypeVersion="4" ma:contentTypeDescription="Create a new document." ma:contentTypeScope="" ma:versionID="9a143bfc6643c4e695b8310cd0b155e4">
  <xsd:schema xmlns:xsd="http://www.w3.org/2001/XMLSchema" xmlns:xs="http://www.w3.org/2001/XMLSchema" xmlns:p="http://schemas.microsoft.com/office/2006/metadata/properties" xmlns:ns2="26b96f1a-56b9-4cc2-811b-6cc276c3d3b2" targetNamespace="http://schemas.microsoft.com/office/2006/metadata/properties" ma:root="true" ma:fieldsID="74623706d654ea552554dced1d4ba444" ns2:_="">
    <xsd:import namespace="26b96f1a-56b9-4cc2-811b-6cc276c3d3b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b96f1a-56b9-4cc2-811b-6cc276c3d3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A66D8E-8547-4267-9B48-7111B862EB11}">
  <ds:schemaRefs>
    <ds:schemaRef ds:uri="http://schemas.microsoft.com/sharepoint/v3/contenttype/forms"/>
  </ds:schemaRefs>
</ds:datastoreItem>
</file>

<file path=customXml/itemProps2.xml><?xml version="1.0" encoding="utf-8"?>
<ds:datastoreItem xmlns:ds="http://schemas.openxmlformats.org/officeDocument/2006/customXml" ds:itemID="{0FF5558E-69DE-488A-8C4E-7F9C7FC6FE94}">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70316ED-E6AD-4405-B323-909B6CBAD9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b96f1a-56b9-4cc2-811b-6cc276c3d3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4910</TotalTime>
  <Words>2080</Words>
  <Application>Microsoft Macintosh PowerPoint</Application>
  <PresentationFormat>Widescreen</PresentationFormat>
  <Paragraphs>147</Paragraphs>
  <Slides>10</Slides>
  <Notes>8</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10</vt:i4>
      </vt:variant>
    </vt:vector>
  </HeadingPairs>
  <TitlesOfParts>
    <vt:vector size="23" baseType="lpstr">
      <vt:lpstr>.AppleSystemUIFont</vt:lpstr>
      <vt:lpstr>Arial</vt:lpstr>
      <vt:lpstr>Arial</vt:lpstr>
      <vt:lpstr>Calibri</vt:lpstr>
      <vt:lpstr>Calibri Light</vt:lpstr>
      <vt:lpstr>Courier New</vt:lpstr>
      <vt:lpstr>Futura Medium</vt:lpstr>
      <vt:lpstr>Oxygen</vt:lpstr>
      <vt:lpstr>Roboto</vt:lpstr>
      <vt:lpstr>Office Theme</vt:lpstr>
      <vt:lpstr>2_Office Theme</vt:lpstr>
      <vt:lpstr>3_Office Theme</vt:lpstr>
      <vt:lpstr>1_Office Theme</vt:lpstr>
      <vt:lpstr>PowerPoint Presentation</vt:lpstr>
      <vt:lpstr>What We Learned </vt:lpstr>
      <vt:lpstr>Rapid Adoption of Digital Collaboration</vt:lpstr>
      <vt:lpstr>The Dynamic Workforce</vt:lpstr>
      <vt:lpstr>AI Adapted to New Patterns of Work</vt:lpstr>
      <vt:lpstr>Cyber AI for the Dynamic Workforce</vt:lpstr>
      <vt:lpstr>Cyber AI for Email</vt:lpstr>
      <vt:lpstr>PowerPoint Presentation</vt:lpstr>
      <vt:lpstr>Fighting Back: Autonomous Response</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Michelle Taute</dc:creator>
  <cp:keywords/>
  <dc:description/>
  <cp:lastModifiedBy>Microsoft Office User</cp:lastModifiedBy>
  <cp:revision>120</cp:revision>
  <dcterms:created xsi:type="dcterms:W3CDTF">2020-06-18T13:39:46Z</dcterms:created>
  <dcterms:modified xsi:type="dcterms:W3CDTF">2020-07-28T12:31:50Z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0x0101007EE28510035B704C8025DEA91C89ABC9</vt:lpwstr>
  </property>
</Properties>
</file>